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2" r:id="rId6"/>
    <p:sldId id="263" r:id="rId7"/>
    <p:sldId id="264" r:id="rId8"/>
    <p:sldId id="260" r:id="rId9"/>
    <p:sldId id="265" r:id="rId10"/>
    <p:sldId id="266" r:id="rId11"/>
    <p:sldId id="267" r:id="rId12"/>
    <p:sldId id="257" r:id="rId13"/>
    <p:sldId id="268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4" d="100"/>
          <a:sy n="84" d="100"/>
        </p:scale>
        <p:origin x="90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F01891-E477-42CB-B7F1-D4231462A8C4}" type="doc">
      <dgm:prSet loTypeId="urn:microsoft.com/office/officeart/2005/8/layout/hierarchy2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F4527954-2B57-4434-8A12-914E793101CE}">
      <dgm:prSet phldrT="[Texto]"/>
      <dgm:spPr/>
      <dgm:t>
        <a:bodyPr/>
        <a:lstStyle/>
        <a:p>
          <a:r>
            <a:rPr lang="pt-BR" dirty="0" smtClean="0"/>
            <a:t>Qualitativa</a:t>
          </a:r>
          <a:endParaRPr lang="pt-BR" dirty="0"/>
        </a:p>
      </dgm:t>
    </dgm:pt>
    <dgm:pt modelId="{7BEAB111-BD5E-4022-9584-C7943E414BEC}" type="parTrans" cxnId="{BDB717A1-E1D2-4946-A6E6-007369CFD347}">
      <dgm:prSet/>
      <dgm:spPr/>
      <dgm:t>
        <a:bodyPr/>
        <a:lstStyle/>
        <a:p>
          <a:endParaRPr lang="pt-BR"/>
        </a:p>
      </dgm:t>
    </dgm:pt>
    <dgm:pt modelId="{F81CC5DE-9E34-40DA-999C-4B7ED45E491D}" type="sibTrans" cxnId="{BDB717A1-E1D2-4946-A6E6-007369CFD347}">
      <dgm:prSet/>
      <dgm:spPr/>
      <dgm:t>
        <a:bodyPr/>
        <a:lstStyle/>
        <a:p>
          <a:endParaRPr lang="pt-BR"/>
        </a:p>
      </dgm:t>
    </dgm:pt>
    <dgm:pt modelId="{B35237A0-F1E8-4FE7-9DA4-86A88A1819EE}">
      <dgm:prSet phldrT="[Texto]"/>
      <dgm:spPr/>
      <dgm:t>
        <a:bodyPr/>
        <a:lstStyle/>
        <a:p>
          <a:r>
            <a:rPr lang="pt-BR" dirty="0" smtClean="0"/>
            <a:t>Teórica</a:t>
          </a:r>
          <a:endParaRPr lang="pt-BR" dirty="0"/>
        </a:p>
      </dgm:t>
    </dgm:pt>
    <dgm:pt modelId="{7FFB3A40-DB9E-4107-8EC8-4D2CC8061898}" type="parTrans" cxnId="{98CECFFF-7ED1-41A3-B518-87DDD13CCDCF}">
      <dgm:prSet/>
      <dgm:spPr/>
      <dgm:t>
        <a:bodyPr/>
        <a:lstStyle/>
        <a:p>
          <a:endParaRPr lang="pt-BR"/>
        </a:p>
      </dgm:t>
    </dgm:pt>
    <dgm:pt modelId="{19E14B16-14E9-43E0-BB89-637D26778812}" type="sibTrans" cxnId="{98CECFFF-7ED1-41A3-B518-87DDD13CCDCF}">
      <dgm:prSet/>
      <dgm:spPr/>
      <dgm:t>
        <a:bodyPr/>
        <a:lstStyle/>
        <a:p>
          <a:endParaRPr lang="pt-BR"/>
        </a:p>
      </dgm:t>
    </dgm:pt>
    <dgm:pt modelId="{59A17734-468E-4500-B283-2FEFF74E0B6A}">
      <dgm:prSet phldrT="[Texto]"/>
      <dgm:spPr/>
      <dgm:t>
        <a:bodyPr/>
        <a:lstStyle/>
        <a:p>
          <a:r>
            <a:rPr lang="pt-BR" dirty="0" smtClean="0"/>
            <a:t>Documental</a:t>
          </a:r>
          <a:endParaRPr lang="pt-BR" dirty="0"/>
        </a:p>
      </dgm:t>
    </dgm:pt>
    <dgm:pt modelId="{598770F4-A0D6-49F3-8971-CBDD4B7312F2}" type="parTrans" cxnId="{323AFB97-3433-44DB-A2A7-699FF6ED7AED}">
      <dgm:prSet/>
      <dgm:spPr/>
      <dgm:t>
        <a:bodyPr/>
        <a:lstStyle/>
        <a:p>
          <a:endParaRPr lang="pt-BR"/>
        </a:p>
      </dgm:t>
    </dgm:pt>
    <dgm:pt modelId="{78B90592-7716-49A5-B551-0A45CF3963DC}" type="sibTrans" cxnId="{323AFB97-3433-44DB-A2A7-699FF6ED7AED}">
      <dgm:prSet/>
      <dgm:spPr/>
      <dgm:t>
        <a:bodyPr/>
        <a:lstStyle/>
        <a:p>
          <a:endParaRPr lang="pt-BR"/>
        </a:p>
      </dgm:t>
    </dgm:pt>
    <dgm:pt modelId="{4657D57D-9954-4669-B98B-FBC901CE7723}">
      <dgm:prSet phldrT="[Texto]"/>
      <dgm:spPr/>
      <dgm:t>
        <a:bodyPr/>
        <a:lstStyle/>
        <a:p>
          <a:r>
            <a:rPr lang="pt-BR" dirty="0" smtClean="0"/>
            <a:t>Bibliográfica</a:t>
          </a:r>
          <a:endParaRPr lang="pt-BR" dirty="0"/>
        </a:p>
      </dgm:t>
    </dgm:pt>
    <dgm:pt modelId="{61AA55C6-B255-44D7-B556-C73DD818F63A}" type="parTrans" cxnId="{37937E46-5E8D-442B-B6D1-5662D08CB529}">
      <dgm:prSet/>
      <dgm:spPr/>
      <dgm:t>
        <a:bodyPr/>
        <a:lstStyle/>
        <a:p>
          <a:endParaRPr lang="pt-BR"/>
        </a:p>
      </dgm:t>
    </dgm:pt>
    <dgm:pt modelId="{4795F90A-67B1-4C5A-B433-43EF731C8C6F}" type="sibTrans" cxnId="{37937E46-5E8D-442B-B6D1-5662D08CB529}">
      <dgm:prSet/>
      <dgm:spPr/>
      <dgm:t>
        <a:bodyPr/>
        <a:lstStyle/>
        <a:p>
          <a:endParaRPr lang="pt-BR"/>
        </a:p>
      </dgm:t>
    </dgm:pt>
    <dgm:pt modelId="{B4CBC19B-6F05-4CD3-AC8B-18011B3C5282}">
      <dgm:prSet phldrT="[Texto]"/>
      <dgm:spPr/>
      <dgm:t>
        <a:bodyPr/>
        <a:lstStyle/>
        <a:p>
          <a:r>
            <a:rPr lang="pt-BR" dirty="0" smtClean="0"/>
            <a:t>Aplicada (Prática)</a:t>
          </a:r>
          <a:endParaRPr lang="pt-BR" dirty="0"/>
        </a:p>
      </dgm:t>
    </dgm:pt>
    <dgm:pt modelId="{F8B9795D-BB50-46CD-B241-D9A702838C2E}" type="parTrans" cxnId="{44181361-E75D-445B-A022-ACCD6C3A02FB}">
      <dgm:prSet/>
      <dgm:spPr/>
      <dgm:t>
        <a:bodyPr/>
        <a:lstStyle/>
        <a:p>
          <a:endParaRPr lang="pt-BR"/>
        </a:p>
      </dgm:t>
    </dgm:pt>
    <dgm:pt modelId="{8C6B2ACE-2766-4571-B719-E002515886F6}" type="sibTrans" cxnId="{44181361-E75D-445B-A022-ACCD6C3A02FB}">
      <dgm:prSet/>
      <dgm:spPr/>
      <dgm:t>
        <a:bodyPr/>
        <a:lstStyle/>
        <a:p>
          <a:endParaRPr lang="pt-BR"/>
        </a:p>
      </dgm:t>
    </dgm:pt>
    <dgm:pt modelId="{39CF925A-A1BB-4F60-AD4E-815805309865}">
      <dgm:prSet phldrT="[Texto]"/>
      <dgm:spPr/>
      <dgm:t>
        <a:bodyPr/>
        <a:lstStyle/>
        <a:p>
          <a:r>
            <a:rPr lang="pt-BR" dirty="0" smtClean="0"/>
            <a:t>Estudo de Caso</a:t>
          </a:r>
          <a:endParaRPr lang="pt-BR" dirty="0"/>
        </a:p>
      </dgm:t>
    </dgm:pt>
    <dgm:pt modelId="{1FB3FA90-C883-454B-9A34-6C8AF6ECEA4E}" type="parTrans" cxnId="{09EE1145-B1C3-4BAC-B17C-D07594AD0D4E}">
      <dgm:prSet/>
      <dgm:spPr/>
      <dgm:t>
        <a:bodyPr/>
        <a:lstStyle/>
        <a:p>
          <a:endParaRPr lang="pt-BR"/>
        </a:p>
      </dgm:t>
    </dgm:pt>
    <dgm:pt modelId="{A7DAA0BA-8E8E-4D0E-A6B3-202CC98B3C24}" type="sibTrans" cxnId="{09EE1145-B1C3-4BAC-B17C-D07594AD0D4E}">
      <dgm:prSet/>
      <dgm:spPr/>
      <dgm:t>
        <a:bodyPr/>
        <a:lstStyle/>
        <a:p>
          <a:endParaRPr lang="pt-BR"/>
        </a:p>
      </dgm:t>
    </dgm:pt>
    <dgm:pt modelId="{A3F605AA-8ABB-4D94-9220-847F53DA2221}">
      <dgm:prSet/>
      <dgm:spPr/>
      <dgm:t>
        <a:bodyPr/>
        <a:lstStyle/>
        <a:p>
          <a:r>
            <a:rPr lang="pt-BR" dirty="0" smtClean="0"/>
            <a:t>Pesquisa-ação</a:t>
          </a:r>
          <a:endParaRPr lang="pt-BR" dirty="0"/>
        </a:p>
      </dgm:t>
    </dgm:pt>
    <dgm:pt modelId="{5EA9FA6A-3447-4099-A9B9-DBB40FFD57F7}" type="parTrans" cxnId="{E7DF663F-74A0-4257-AF32-987A95635F32}">
      <dgm:prSet/>
      <dgm:spPr/>
      <dgm:t>
        <a:bodyPr/>
        <a:lstStyle/>
        <a:p>
          <a:endParaRPr lang="pt-BR"/>
        </a:p>
      </dgm:t>
    </dgm:pt>
    <dgm:pt modelId="{C287704C-E799-4DC1-87D7-38A7D0DA7D88}" type="sibTrans" cxnId="{E7DF663F-74A0-4257-AF32-987A95635F32}">
      <dgm:prSet/>
      <dgm:spPr/>
      <dgm:t>
        <a:bodyPr/>
        <a:lstStyle/>
        <a:p>
          <a:endParaRPr lang="pt-BR"/>
        </a:p>
      </dgm:t>
    </dgm:pt>
    <dgm:pt modelId="{752F0F84-9DC5-4C5D-A8A2-81CAEA5D4FCF}">
      <dgm:prSet/>
      <dgm:spPr/>
      <dgm:t>
        <a:bodyPr/>
        <a:lstStyle/>
        <a:p>
          <a:r>
            <a:rPr lang="pt-BR" dirty="0" smtClean="0"/>
            <a:t>Fundamentada em dados</a:t>
          </a:r>
          <a:endParaRPr lang="pt-BR" dirty="0"/>
        </a:p>
      </dgm:t>
    </dgm:pt>
    <dgm:pt modelId="{7E3B7C32-7C6D-4E0C-BDBC-7494A2E494F1}" type="parTrans" cxnId="{D9D16BBA-C259-487D-8B5B-827A7967AC64}">
      <dgm:prSet/>
      <dgm:spPr/>
      <dgm:t>
        <a:bodyPr/>
        <a:lstStyle/>
        <a:p>
          <a:endParaRPr lang="pt-BR"/>
        </a:p>
      </dgm:t>
    </dgm:pt>
    <dgm:pt modelId="{23D94F0B-6635-4105-8702-3CFC078AB3A7}" type="sibTrans" cxnId="{D9D16BBA-C259-487D-8B5B-827A7967AC64}">
      <dgm:prSet/>
      <dgm:spPr/>
      <dgm:t>
        <a:bodyPr/>
        <a:lstStyle/>
        <a:p>
          <a:endParaRPr lang="pt-BR"/>
        </a:p>
      </dgm:t>
    </dgm:pt>
    <dgm:pt modelId="{75AA66E5-9BDA-4D4B-8746-0E68E952417D}">
      <dgm:prSet/>
      <dgm:spPr/>
      <dgm:t>
        <a:bodyPr/>
        <a:lstStyle/>
        <a:p>
          <a:r>
            <a:rPr lang="pt-BR" dirty="0" smtClean="0"/>
            <a:t>Participante</a:t>
          </a:r>
          <a:endParaRPr lang="pt-BR" dirty="0"/>
        </a:p>
      </dgm:t>
    </dgm:pt>
    <dgm:pt modelId="{42B76317-63C5-45B9-A8F2-CC49C075A590}" type="parTrans" cxnId="{2D71D862-DF13-446D-BE52-89ECCDEF9D74}">
      <dgm:prSet/>
      <dgm:spPr/>
      <dgm:t>
        <a:bodyPr/>
        <a:lstStyle/>
        <a:p>
          <a:endParaRPr lang="pt-BR"/>
        </a:p>
      </dgm:t>
    </dgm:pt>
    <dgm:pt modelId="{A210940C-E8FC-4587-BAE0-A847A3943E98}" type="sibTrans" cxnId="{2D71D862-DF13-446D-BE52-89ECCDEF9D74}">
      <dgm:prSet/>
      <dgm:spPr/>
      <dgm:t>
        <a:bodyPr/>
        <a:lstStyle/>
        <a:p>
          <a:endParaRPr lang="pt-BR"/>
        </a:p>
      </dgm:t>
    </dgm:pt>
    <dgm:pt modelId="{4A5AF32A-3D51-4868-8A44-E47B2FF69A15}" type="pres">
      <dgm:prSet presAssocID="{D3F01891-E477-42CB-B7F1-D4231462A8C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3E9EB165-E5F3-42C2-893A-D8E4BC9450CB}" type="pres">
      <dgm:prSet presAssocID="{F4527954-2B57-4434-8A12-914E793101CE}" presName="root1" presStyleCnt="0"/>
      <dgm:spPr/>
    </dgm:pt>
    <dgm:pt modelId="{63FA2A33-C64E-4EC9-9B1F-612399A976A5}" type="pres">
      <dgm:prSet presAssocID="{F4527954-2B57-4434-8A12-914E793101CE}" presName="LevelOneTextNode" presStyleLbl="node0" presStyleIdx="0" presStyleCnt="1" custLinFactX="-62664" custLinFactNeighborX="-100000" custLinFactNeighborY="1348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3DB897F-A51B-4E3F-BA24-B91FC665BB10}" type="pres">
      <dgm:prSet presAssocID="{F4527954-2B57-4434-8A12-914E793101CE}" presName="level2hierChild" presStyleCnt="0"/>
      <dgm:spPr/>
    </dgm:pt>
    <dgm:pt modelId="{055D122A-8110-46AF-8E01-185533541C78}" type="pres">
      <dgm:prSet presAssocID="{7FFB3A40-DB9E-4107-8EC8-4D2CC8061898}" presName="conn2-1" presStyleLbl="parChTrans1D2" presStyleIdx="0" presStyleCnt="2"/>
      <dgm:spPr/>
    </dgm:pt>
    <dgm:pt modelId="{F4D63650-7095-4DC3-842B-6BD47CBEBC0F}" type="pres">
      <dgm:prSet presAssocID="{7FFB3A40-DB9E-4107-8EC8-4D2CC8061898}" presName="connTx" presStyleLbl="parChTrans1D2" presStyleIdx="0" presStyleCnt="2"/>
      <dgm:spPr/>
    </dgm:pt>
    <dgm:pt modelId="{ED3D4CAB-D3D4-4C2D-91EE-D18DBBA3058D}" type="pres">
      <dgm:prSet presAssocID="{B35237A0-F1E8-4FE7-9DA4-86A88A1819EE}" presName="root2" presStyleCnt="0"/>
      <dgm:spPr/>
    </dgm:pt>
    <dgm:pt modelId="{0BE4D5E2-385C-493C-B912-DAD27FC1F1EA}" type="pres">
      <dgm:prSet presAssocID="{B35237A0-F1E8-4FE7-9DA4-86A88A1819EE}" presName="LevelTwoTextNode" presStyleLbl="node2" presStyleIdx="0" presStyleCnt="2" custLinFactNeighborX="-16177" custLinFactNeighborY="5521">
        <dgm:presLayoutVars>
          <dgm:chPref val="3"/>
        </dgm:presLayoutVars>
      </dgm:prSet>
      <dgm:spPr/>
    </dgm:pt>
    <dgm:pt modelId="{5048E99A-0E51-4D13-A947-4D2BC687B322}" type="pres">
      <dgm:prSet presAssocID="{B35237A0-F1E8-4FE7-9DA4-86A88A1819EE}" presName="level3hierChild" presStyleCnt="0"/>
      <dgm:spPr/>
    </dgm:pt>
    <dgm:pt modelId="{5C1913B0-D359-4918-866A-26001DEBB9C9}" type="pres">
      <dgm:prSet presAssocID="{598770F4-A0D6-49F3-8971-CBDD4B7312F2}" presName="conn2-1" presStyleLbl="parChTrans1D3" presStyleIdx="0" presStyleCnt="6"/>
      <dgm:spPr/>
    </dgm:pt>
    <dgm:pt modelId="{72732E9D-930B-4C16-9EF5-3EC9E219FF93}" type="pres">
      <dgm:prSet presAssocID="{598770F4-A0D6-49F3-8971-CBDD4B7312F2}" presName="connTx" presStyleLbl="parChTrans1D3" presStyleIdx="0" presStyleCnt="6"/>
      <dgm:spPr/>
    </dgm:pt>
    <dgm:pt modelId="{EC73279F-1FFE-47F4-AFC2-FA860E5D2C37}" type="pres">
      <dgm:prSet presAssocID="{59A17734-468E-4500-B283-2FEFF74E0B6A}" presName="root2" presStyleCnt="0"/>
      <dgm:spPr/>
    </dgm:pt>
    <dgm:pt modelId="{853D0972-6F5F-4549-8A1E-A6137FC14607}" type="pres">
      <dgm:prSet presAssocID="{59A17734-468E-4500-B283-2FEFF74E0B6A}" presName="LevelTwoTextNode" presStyleLbl="node3" presStyleIdx="0" presStyleCnt="6" custLinFactX="100000" custLinFactNeighborX="129922" custLinFactNeighborY="177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04C4F443-E09E-4177-8161-114876DF577C}" type="pres">
      <dgm:prSet presAssocID="{59A17734-468E-4500-B283-2FEFF74E0B6A}" presName="level3hierChild" presStyleCnt="0"/>
      <dgm:spPr/>
    </dgm:pt>
    <dgm:pt modelId="{F9813B66-D2DD-4D36-BB08-A1608D11CB61}" type="pres">
      <dgm:prSet presAssocID="{61AA55C6-B255-44D7-B556-C73DD818F63A}" presName="conn2-1" presStyleLbl="parChTrans1D3" presStyleIdx="1" presStyleCnt="6"/>
      <dgm:spPr/>
    </dgm:pt>
    <dgm:pt modelId="{656E3254-A3C3-4B93-8588-56554D4EFE6A}" type="pres">
      <dgm:prSet presAssocID="{61AA55C6-B255-44D7-B556-C73DD818F63A}" presName="connTx" presStyleLbl="parChTrans1D3" presStyleIdx="1" presStyleCnt="6"/>
      <dgm:spPr/>
    </dgm:pt>
    <dgm:pt modelId="{25B50BE3-CBD2-40B5-ACDB-A5443E9178EB}" type="pres">
      <dgm:prSet presAssocID="{4657D57D-9954-4669-B98B-FBC901CE7723}" presName="root2" presStyleCnt="0"/>
      <dgm:spPr/>
    </dgm:pt>
    <dgm:pt modelId="{52D1AE34-B443-46DB-8913-249A2E063186}" type="pres">
      <dgm:prSet presAssocID="{4657D57D-9954-4669-B98B-FBC901CE7723}" presName="LevelTwoTextNode" presStyleLbl="node3" presStyleIdx="1" presStyleCnt="6" custLinFactX="100000" custLinFactNeighborX="129034" custLinFactNeighborY="5326">
        <dgm:presLayoutVars>
          <dgm:chPref val="3"/>
        </dgm:presLayoutVars>
      </dgm:prSet>
      <dgm:spPr/>
    </dgm:pt>
    <dgm:pt modelId="{D5F90018-4971-4949-B3F7-5A169C423555}" type="pres">
      <dgm:prSet presAssocID="{4657D57D-9954-4669-B98B-FBC901CE7723}" presName="level3hierChild" presStyleCnt="0"/>
      <dgm:spPr/>
    </dgm:pt>
    <dgm:pt modelId="{BED75EA0-6CEE-47E3-B1C5-2FC4D0F73F59}" type="pres">
      <dgm:prSet presAssocID="{F8B9795D-BB50-46CD-B241-D9A702838C2E}" presName="conn2-1" presStyleLbl="parChTrans1D2" presStyleIdx="1" presStyleCnt="2"/>
      <dgm:spPr/>
    </dgm:pt>
    <dgm:pt modelId="{F4429366-339A-4A7A-863E-C75D08089B9B}" type="pres">
      <dgm:prSet presAssocID="{F8B9795D-BB50-46CD-B241-D9A702838C2E}" presName="connTx" presStyleLbl="parChTrans1D2" presStyleIdx="1" presStyleCnt="2"/>
      <dgm:spPr/>
    </dgm:pt>
    <dgm:pt modelId="{5CE71414-B51F-48F5-962A-625197339421}" type="pres">
      <dgm:prSet presAssocID="{B4CBC19B-6F05-4CD3-AC8B-18011B3C5282}" presName="root2" presStyleCnt="0"/>
      <dgm:spPr/>
    </dgm:pt>
    <dgm:pt modelId="{DA81EABF-019C-45F8-A148-5327FBBBE885}" type="pres">
      <dgm:prSet presAssocID="{B4CBC19B-6F05-4CD3-AC8B-18011B3C5282}" presName="LevelTwoTextNode" presStyleLbl="node2" presStyleIdx="1" presStyleCnt="2" custLinFactNeighborX="-20645" custLinFactNeighborY="-18872">
        <dgm:presLayoutVars>
          <dgm:chPref val="3"/>
        </dgm:presLayoutVars>
      </dgm:prSet>
      <dgm:spPr/>
    </dgm:pt>
    <dgm:pt modelId="{64D3AC10-A36A-49DA-9587-327BE95A5233}" type="pres">
      <dgm:prSet presAssocID="{B4CBC19B-6F05-4CD3-AC8B-18011B3C5282}" presName="level3hierChild" presStyleCnt="0"/>
      <dgm:spPr/>
    </dgm:pt>
    <dgm:pt modelId="{BBCE6FA7-5D44-4A44-96FC-2D98A87EBC1A}" type="pres">
      <dgm:prSet presAssocID="{1FB3FA90-C883-454B-9A34-6C8AF6ECEA4E}" presName="conn2-1" presStyleLbl="parChTrans1D3" presStyleIdx="2" presStyleCnt="6"/>
      <dgm:spPr/>
    </dgm:pt>
    <dgm:pt modelId="{87C2DFF3-D18B-4919-B12C-3F5493BE5A4F}" type="pres">
      <dgm:prSet presAssocID="{1FB3FA90-C883-454B-9A34-6C8AF6ECEA4E}" presName="connTx" presStyleLbl="parChTrans1D3" presStyleIdx="2" presStyleCnt="6"/>
      <dgm:spPr/>
    </dgm:pt>
    <dgm:pt modelId="{D2CAB4E7-6AAC-48C2-BCBE-C354C3F9B52E}" type="pres">
      <dgm:prSet presAssocID="{39CF925A-A1BB-4F60-AD4E-815805309865}" presName="root2" presStyleCnt="0"/>
      <dgm:spPr/>
    </dgm:pt>
    <dgm:pt modelId="{DEA89D8C-A047-4551-B083-12DED662F044}" type="pres">
      <dgm:prSet presAssocID="{39CF925A-A1BB-4F60-AD4E-815805309865}" presName="LevelTwoTextNode" presStyleLbl="node3" presStyleIdx="2" presStyleCnt="6" custLinFactX="12742" custLinFactNeighborX="100000" custLinFactNeighborY="17755">
        <dgm:presLayoutVars>
          <dgm:chPref val="3"/>
        </dgm:presLayoutVars>
      </dgm:prSet>
      <dgm:spPr/>
    </dgm:pt>
    <dgm:pt modelId="{4C9BF73A-147F-47A0-A025-DC1378963835}" type="pres">
      <dgm:prSet presAssocID="{39CF925A-A1BB-4F60-AD4E-815805309865}" presName="level3hierChild" presStyleCnt="0"/>
      <dgm:spPr/>
    </dgm:pt>
    <dgm:pt modelId="{8F5978A2-35C6-4FCD-B873-8F759BC42E8C}" type="pres">
      <dgm:prSet presAssocID="{7E3B7C32-7C6D-4E0C-BDBC-7494A2E494F1}" presName="conn2-1" presStyleLbl="parChTrans1D3" presStyleIdx="3" presStyleCnt="6"/>
      <dgm:spPr/>
    </dgm:pt>
    <dgm:pt modelId="{E804C5D3-8BB9-4298-8854-03CDC649A061}" type="pres">
      <dgm:prSet presAssocID="{7E3B7C32-7C6D-4E0C-BDBC-7494A2E494F1}" presName="connTx" presStyleLbl="parChTrans1D3" presStyleIdx="3" presStyleCnt="6"/>
      <dgm:spPr/>
    </dgm:pt>
    <dgm:pt modelId="{77BA99D4-2F79-4E18-ABBF-F9BCDE66A9D7}" type="pres">
      <dgm:prSet presAssocID="{752F0F84-9DC5-4C5D-A8A2-81CAEA5D4FCF}" presName="root2" presStyleCnt="0"/>
      <dgm:spPr/>
    </dgm:pt>
    <dgm:pt modelId="{E9DDDD62-97C8-4FF9-B949-A6F457ED062E}" type="pres">
      <dgm:prSet presAssocID="{752F0F84-9DC5-4C5D-A8A2-81CAEA5D4FCF}" presName="LevelTwoTextNode" presStyleLbl="node3" presStyleIdx="3" presStyleCnt="6" custLinFactX="10966" custLinFactNeighborX="100000" custLinFactNeighborY="9540">
        <dgm:presLayoutVars>
          <dgm:chPref val="3"/>
        </dgm:presLayoutVars>
      </dgm:prSet>
      <dgm:spPr/>
    </dgm:pt>
    <dgm:pt modelId="{3D4D7F47-EE24-48D8-9D12-F713D7BEB199}" type="pres">
      <dgm:prSet presAssocID="{752F0F84-9DC5-4C5D-A8A2-81CAEA5D4FCF}" presName="level3hierChild" presStyleCnt="0"/>
      <dgm:spPr/>
    </dgm:pt>
    <dgm:pt modelId="{A08E3B35-A5F8-481A-83E8-668556ECE8DF}" type="pres">
      <dgm:prSet presAssocID="{5EA9FA6A-3447-4099-A9B9-DBB40FFD57F7}" presName="conn2-1" presStyleLbl="parChTrans1D3" presStyleIdx="4" presStyleCnt="6"/>
      <dgm:spPr/>
    </dgm:pt>
    <dgm:pt modelId="{EB2D5DED-DCC9-44D0-9C8C-CBC8789BA14A}" type="pres">
      <dgm:prSet presAssocID="{5EA9FA6A-3447-4099-A9B9-DBB40FFD57F7}" presName="connTx" presStyleLbl="parChTrans1D3" presStyleIdx="4" presStyleCnt="6"/>
      <dgm:spPr/>
    </dgm:pt>
    <dgm:pt modelId="{625BCDD7-7E00-43BC-B1DA-0313F663B181}" type="pres">
      <dgm:prSet presAssocID="{A3F605AA-8ABB-4D94-9220-847F53DA2221}" presName="root2" presStyleCnt="0"/>
      <dgm:spPr/>
    </dgm:pt>
    <dgm:pt modelId="{7E54599F-6E8B-4881-905D-E2C0DF8AC53D}" type="pres">
      <dgm:prSet presAssocID="{A3F605AA-8ABB-4D94-9220-847F53DA2221}" presName="LevelTwoTextNode" presStyleLbl="node3" presStyleIdx="4" presStyleCnt="6" custLinFactX="10967" custLinFactNeighborX="100000" custLinFactNeighborY="763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1E9D2F5-B144-4782-8E61-EB0D69D4C13E}" type="pres">
      <dgm:prSet presAssocID="{A3F605AA-8ABB-4D94-9220-847F53DA2221}" presName="level3hierChild" presStyleCnt="0"/>
      <dgm:spPr/>
    </dgm:pt>
    <dgm:pt modelId="{A18DBCF1-92F2-4D3B-909E-51D1052D67D9}" type="pres">
      <dgm:prSet presAssocID="{42B76317-63C5-45B9-A8F2-CC49C075A590}" presName="conn2-1" presStyleLbl="parChTrans1D3" presStyleIdx="5" presStyleCnt="6"/>
      <dgm:spPr/>
    </dgm:pt>
    <dgm:pt modelId="{BC1ED065-B4CE-4CEA-9154-60C62F358298}" type="pres">
      <dgm:prSet presAssocID="{42B76317-63C5-45B9-A8F2-CC49C075A590}" presName="connTx" presStyleLbl="parChTrans1D3" presStyleIdx="5" presStyleCnt="6"/>
      <dgm:spPr/>
    </dgm:pt>
    <dgm:pt modelId="{1BD94C03-DBB1-42C2-80A8-C3ABB4E1BCC7}" type="pres">
      <dgm:prSet presAssocID="{75AA66E5-9BDA-4D4B-8746-0E68E952417D}" presName="root2" presStyleCnt="0"/>
      <dgm:spPr/>
    </dgm:pt>
    <dgm:pt modelId="{03C6E965-D5C5-42AB-AC4B-BCE8D94A445B}" type="pres">
      <dgm:prSet presAssocID="{75AA66E5-9BDA-4D4B-8746-0E68E952417D}" presName="LevelTwoTextNode" presStyleLbl="node3" presStyleIdx="5" presStyleCnt="6" custLinFactX="9191" custLinFactNeighborX="100000" custLinFactNeighborY="5780">
        <dgm:presLayoutVars>
          <dgm:chPref val="3"/>
        </dgm:presLayoutVars>
      </dgm:prSet>
      <dgm:spPr/>
    </dgm:pt>
    <dgm:pt modelId="{E32F05D6-0B40-4E82-9449-4A9D65FA1816}" type="pres">
      <dgm:prSet presAssocID="{75AA66E5-9BDA-4D4B-8746-0E68E952417D}" presName="level3hierChild" presStyleCnt="0"/>
      <dgm:spPr/>
    </dgm:pt>
  </dgm:ptLst>
  <dgm:cxnLst>
    <dgm:cxn modelId="{60C544E0-BAAE-476C-AD01-49E45EEBBF5B}" type="presOf" srcId="{7E3B7C32-7C6D-4E0C-BDBC-7494A2E494F1}" destId="{8F5978A2-35C6-4FCD-B873-8F759BC42E8C}" srcOrd="0" destOrd="0" presId="urn:microsoft.com/office/officeart/2005/8/layout/hierarchy2"/>
    <dgm:cxn modelId="{AA429A43-3E10-4519-9032-9D39CE429950}" type="presOf" srcId="{59A17734-468E-4500-B283-2FEFF74E0B6A}" destId="{853D0972-6F5F-4549-8A1E-A6137FC14607}" srcOrd="0" destOrd="0" presId="urn:microsoft.com/office/officeart/2005/8/layout/hierarchy2"/>
    <dgm:cxn modelId="{2D71D862-DF13-446D-BE52-89ECCDEF9D74}" srcId="{B4CBC19B-6F05-4CD3-AC8B-18011B3C5282}" destId="{75AA66E5-9BDA-4D4B-8746-0E68E952417D}" srcOrd="3" destOrd="0" parTransId="{42B76317-63C5-45B9-A8F2-CC49C075A590}" sibTransId="{A210940C-E8FC-4587-BAE0-A847A3943E98}"/>
    <dgm:cxn modelId="{E6CE4310-8D69-4238-8FA5-89BBC37BB1DD}" type="presOf" srcId="{5EA9FA6A-3447-4099-A9B9-DBB40FFD57F7}" destId="{A08E3B35-A5F8-481A-83E8-668556ECE8DF}" srcOrd="0" destOrd="0" presId="urn:microsoft.com/office/officeart/2005/8/layout/hierarchy2"/>
    <dgm:cxn modelId="{DADFF994-B2B6-4804-8E76-4FDEB0A313AC}" type="presOf" srcId="{F4527954-2B57-4434-8A12-914E793101CE}" destId="{63FA2A33-C64E-4EC9-9B1F-612399A976A5}" srcOrd="0" destOrd="0" presId="urn:microsoft.com/office/officeart/2005/8/layout/hierarchy2"/>
    <dgm:cxn modelId="{37937E46-5E8D-442B-B6D1-5662D08CB529}" srcId="{B35237A0-F1E8-4FE7-9DA4-86A88A1819EE}" destId="{4657D57D-9954-4669-B98B-FBC901CE7723}" srcOrd="1" destOrd="0" parTransId="{61AA55C6-B255-44D7-B556-C73DD818F63A}" sibTransId="{4795F90A-67B1-4C5A-B433-43EF731C8C6F}"/>
    <dgm:cxn modelId="{BDB717A1-E1D2-4946-A6E6-007369CFD347}" srcId="{D3F01891-E477-42CB-B7F1-D4231462A8C4}" destId="{F4527954-2B57-4434-8A12-914E793101CE}" srcOrd="0" destOrd="0" parTransId="{7BEAB111-BD5E-4022-9584-C7943E414BEC}" sibTransId="{F81CC5DE-9E34-40DA-999C-4B7ED45E491D}"/>
    <dgm:cxn modelId="{2E3082D3-11DE-415E-B9A3-9112654C2C92}" type="presOf" srcId="{5EA9FA6A-3447-4099-A9B9-DBB40FFD57F7}" destId="{EB2D5DED-DCC9-44D0-9C8C-CBC8789BA14A}" srcOrd="1" destOrd="0" presId="urn:microsoft.com/office/officeart/2005/8/layout/hierarchy2"/>
    <dgm:cxn modelId="{98CECFFF-7ED1-41A3-B518-87DDD13CCDCF}" srcId="{F4527954-2B57-4434-8A12-914E793101CE}" destId="{B35237A0-F1E8-4FE7-9DA4-86A88A1819EE}" srcOrd="0" destOrd="0" parTransId="{7FFB3A40-DB9E-4107-8EC8-4D2CC8061898}" sibTransId="{19E14B16-14E9-43E0-BB89-637D26778812}"/>
    <dgm:cxn modelId="{9CA184DB-CF16-4D24-A8E7-34A310053885}" type="presOf" srcId="{42B76317-63C5-45B9-A8F2-CC49C075A590}" destId="{BC1ED065-B4CE-4CEA-9154-60C62F358298}" srcOrd="1" destOrd="0" presId="urn:microsoft.com/office/officeart/2005/8/layout/hierarchy2"/>
    <dgm:cxn modelId="{1A25B892-F607-470E-BC93-D952E8144D66}" type="presOf" srcId="{598770F4-A0D6-49F3-8971-CBDD4B7312F2}" destId="{72732E9D-930B-4C16-9EF5-3EC9E219FF93}" srcOrd="1" destOrd="0" presId="urn:microsoft.com/office/officeart/2005/8/layout/hierarchy2"/>
    <dgm:cxn modelId="{A8D0ACAF-518D-4BFD-9976-AC6217473590}" type="presOf" srcId="{42B76317-63C5-45B9-A8F2-CC49C075A590}" destId="{A18DBCF1-92F2-4D3B-909E-51D1052D67D9}" srcOrd="0" destOrd="0" presId="urn:microsoft.com/office/officeart/2005/8/layout/hierarchy2"/>
    <dgm:cxn modelId="{D1EDC715-F437-42B8-A4A7-D66A0BD3F618}" type="presOf" srcId="{7FFB3A40-DB9E-4107-8EC8-4D2CC8061898}" destId="{F4D63650-7095-4DC3-842B-6BD47CBEBC0F}" srcOrd="1" destOrd="0" presId="urn:microsoft.com/office/officeart/2005/8/layout/hierarchy2"/>
    <dgm:cxn modelId="{4FCF33FA-59AC-4AE5-B8C3-6DDEB46CF6A1}" type="presOf" srcId="{B4CBC19B-6F05-4CD3-AC8B-18011B3C5282}" destId="{DA81EABF-019C-45F8-A148-5327FBBBE885}" srcOrd="0" destOrd="0" presId="urn:microsoft.com/office/officeart/2005/8/layout/hierarchy2"/>
    <dgm:cxn modelId="{0F027956-99F9-47EE-88B4-7994564BCAAE}" type="presOf" srcId="{1FB3FA90-C883-454B-9A34-6C8AF6ECEA4E}" destId="{87C2DFF3-D18B-4919-B12C-3F5493BE5A4F}" srcOrd="1" destOrd="0" presId="urn:microsoft.com/office/officeart/2005/8/layout/hierarchy2"/>
    <dgm:cxn modelId="{6910D05B-FB86-4093-967E-78E4B3D02582}" type="presOf" srcId="{39CF925A-A1BB-4F60-AD4E-815805309865}" destId="{DEA89D8C-A047-4551-B083-12DED662F044}" srcOrd="0" destOrd="0" presId="urn:microsoft.com/office/officeart/2005/8/layout/hierarchy2"/>
    <dgm:cxn modelId="{F4F827F9-FF57-4244-ADD4-B4A096FA95C0}" type="presOf" srcId="{F8B9795D-BB50-46CD-B241-D9A702838C2E}" destId="{BED75EA0-6CEE-47E3-B1C5-2FC4D0F73F59}" srcOrd="0" destOrd="0" presId="urn:microsoft.com/office/officeart/2005/8/layout/hierarchy2"/>
    <dgm:cxn modelId="{4FEAA6E6-6765-449C-8155-C203F880B21A}" type="presOf" srcId="{752F0F84-9DC5-4C5D-A8A2-81CAEA5D4FCF}" destId="{E9DDDD62-97C8-4FF9-B949-A6F457ED062E}" srcOrd="0" destOrd="0" presId="urn:microsoft.com/office/officeart/2005/8/layout/hierarchy2"/>
    <dgm:cxn modelId="{D9D16BBA-C259-487D-8B5B-827A7967AC64}" srcId="{B4CBC19B-6F05-4CD3-AC8B-18011B3C5282}" destId="{752F0F84-9DC5-4C5D-A8A2-81CAEA5D4FCF}" srcOrd="1" destOrd="0" parTransId="{7E3B7C32-7C6D-4E0C-BDBC-7494A2E494F1}" sibTransId="{23D94F0B-6635-4105-8702-3CFC078AB3A7}"/>
    <dgm:cxn modelId="{22AECB8E-06E6-4FA5-A342-0DB7EABA0F84}" type="presOf" srcId="{B35237A0-F1E8-4FE7-9DA4-86A88A1819EE}" destId="{0BE4D5E2-385C-493C-B912-DAD27FC1F1EA}" srcOrd="0" destOrd="0" presId="urn:microsoft.com/office/officeart/2005/8/layout/hierarchy2"/>
    <dgm:cxn modelId="{F902C26F-03A2-4823-8B6F-BD99CE68A46A}" type="presOf" srcId="{7FFB3A40-DB9E-4107-8EC8-4D2CC8061898}" destId="{055D122A-8110-46AF-8E01-185533541C78}" srcOrd="0" destOrd="0" presId="urn:microsoft.com/office/officeart/2005/8/layout/hierarchy2"/>
    <dgm:cxn modelId="{71C1338B-AD32-45C3-A656-C5673B0D5C98}" type="presOf" srcId="{75AA66E5-9BDA-4D4B-8746-0E68E952417D}" destId="{03C6E965-D5C5-42AB-AC4B-BCE8D94A445B}" srcOrd="0" destOrd="0" presId="urn:microsoft.com/office/officeart/2005/8/layout/hierarchy2"/>
    <dgm:cxn modelId="{05D549FE-6EE4-446E-8666-EE728A83ECAF}" type="presOf" srcId="{61AA55C6-B255-44D7-B556-C73DD818F63A}" destId="{F9813B66-D2DD-4D36-BB08-A1608D11CB61}" srcOrd="0" destOrd="0" presId="urn:microsoft.com/office/officeart/2005/8/layout/hierarchy2"/>
    <dgm:cxn modelId="{86E6CDF6-28DB-4B06-A9F0-49CFF7193D8B}" type="presOf" srcId="{F8B9795D-BB50-46CD-B241-D9A702838C2E}" destId="{F4429366-339A-4A7A-863E-C75D08089B9B}" srcOrd="1" destOrd="0" presId="urn:microsoft.com/office/officeart/2005/8/layout/hierarchy2"/>
    <dgm:cxn modelId="{323AFB97-3433-44DB-A2A7-699FF6ED7AED}" srcId="{B35237A0-F1E8-4FE7-9DA4-86A88A1819EE}" destId="{59A17734-468E-4500-B283-2FEFF74E0B6A}" srcOrd="0" destOrd="0" parTransId="{598770F4-A0D6-49F3-8971-CBDD4B7312F2}" sibTransId="{78B90592-7716-49A5-B551-0A45CF3963DC}"/>
    <dgm:cxn modelId="{09EE1145-B1C3-4BAC-B17C-D07594AD0D4E}" srcId="{B4CBC19B-6F05-4CD3-AC8B-18011B3C5282}" destId="{39CF925A-A1BB-4F60-AD4E-815805309865}" srcOrd="0" destOrd="0" parTransId="{1FB3FA90-C883-454B-9A34-6C8AF6ECEA4E}" sibTransId="{A7DAA0BA-8E8E-4D0E-A6B3-202CC98B3C24}"/>
    <dgm:cxn modelId="{EA696198-350E-456A-8347-9651ECDCD231}" type="presOf" srcId="{61AA55C6-B255-44D7-B556-C73DD818F63A}" destId="{656E3254-A3C3-4B93-8588-56554D4EFE6A}" srcOrd="1" destOrd="0" presId="urn:microsoft.com/office/officeart/2005/8/layout/hierarchy2"/>
    <dgm:cxn modelId="{CECB8F21-6616-4918-AF9F-7834F1B27F94}" type="presOf" srcId="{598770F4-A0D6-49F3-8971-CBDD4B7312F2}" destId="{5C1913B0-D359-4918-866A-26001DEBB9C9}" srcOrd="0" destOrd="0" presId="urn:microsoft.com/office/officeart/2005/8/layout/hierarchy2"/>
    <dgm:cxn modelId="{EA594306-7C48-421E-9E92-489FBDCE7944}" type="presOf" srcId="{4657D57D-9954-4669-B98B-FBC901CE7723}" destId="{52D1AE34-B443-46DB-8913-249A2E063186}" srcOrd="0" destOrd="0" presId="urn:microsoft.com/office/officeart/2005/8/layout/hierarchy2"/>
    <dgm:cxn modelId="{A49CA5C3-2552-40E7-AE44-E83AF37D6F3A}" type="presOf" srcId="{A3F605AA-8ABB-4D94-9220-847F53DA2221}" destId="{7E54599F-6E8B-4881-905D-E2C0DF8AC53D}" srcOrd="0" destOrd="0" presId="urn:microsoft.com/office/officeart/2005/8/layout/hierarchy2"/>
    <dgm:cxn modelId="{885EB5F4-888B-4C3B-9036-338F54A91C3B}" type="presOf" srcId="{D3F01891-E477-42CB-B7F1-D4231462A8C4}" destId="{4A5AF32A-3D51-4868-8A44-E47B2FF69A15}" srcOrd="0" destOrd="0" presId="urn:microsoft.com/office/officeart/2005/8/layout/hierarchy2"/>
    <dgm:cxn modelId="{877BE0B8-4CB0-4826-B169-2961FB68CFB5}" type="presOf" srcId="{1FB3FA90-C883-454B-9A34-6C8AF6ECEA4E}" destId="{BBCE6FA7-5D44-4A44-96FC-2D98A87EBC1A}" srcOrd="0" destOrd="0" presId="urn:microsoft.com/office/officeart/2005/8/layout/hierarchy2"/>
    <dgm:cxn modelId="{77DE5EF1-55E7-42F6-AE48-F94B0A4123E8}" type="presOf" srcId="{7E3B7C32-7C6D-4E0C-BDBC-7494A2E494F1}" destId="{E804C5D3-8BB9-4298-8854-03CDC649A061}" srcOrd="1" destOrd="0" presId="urn:microsoft.com/office/officeart/2005/8/layout/hierarchy2"/>
    <dgm:cxn modelId="{E7DF663F-74A0-4257-AF32-987A95635F32}" srcId="{B4CBC19B-6F05-4CD3-AC8B-18011B3C5282}" destId="{A3F605AA-8ABB-4D94-9220-847F53DA2221}" srcOrd="2" destOrd="0" parTransId="{5EA9FA6A-3447-4099-A9B9-DBB40FFD57F7}" sibTransId="{C287704C-E799-4DC1-87D7-38A7D0DA7D88}"/>
    <dgm:cxn modelId="{44181361-E75D-445B-A022-ACCD6C3A02FB}" srcId="{F4527954-2B57-4434-8A12-914E793101CE}" destId="{B4CBC19B-6F05-4CD3-AC8B-18011B3C5282}" srcOrd="1" destOrd="0" parTransId="{F8B9795D-BB50-46CD-B241-D9A702838C2E}" sibTransId="{8C6B2ACE-2766-4571-B719-E002515886F6}"/>
    <dgm:cxn modelId="{59633C08-5629-42C5-B918-C0B2D006E7A4}" type="presParOf" srcId="{4A5AF32A-3D51-4868-8A44-E47B2FF69A15}" destId="{3E9EB165-E5F3-42C2-893A-D8E4BC9450CB}" srcOrd="0" destOrd="0" presId="urn:microsoft.com/office/officeart/2005/8/layout/hierarchy2"/>
    <dgm:cxn modelId="{A1993902-DD04-4B62-860D-51C9B50175D2}" type="presParOf" srcId="{3E9EB165-E5F3-42C2-893A-D8E4BC9450CB}" destId="{63FA2A33-C64E-4EC9-9B1F-612399A976A5}" srcOrd="0" destOrd="0" presId="urn:microsoft.com/office/officeart/2005/8/layout/hierarchy2"/>
    <dgm:cxn modelId="{5194AD1B-8896-4EB6-A5E4-8B84644F8CD3}" type="presParOf" srcId="{3E9EB165-E5F3-42C2-893A-D8E4BC9450CB}" destId="{43DB897F-A51B-4E3F-BA24-B91FC665BB10}" srcOrd="1" destOrd="0" presId="urn:microsoft.com/office/officeart/2005/8/layout/hierarchy2"/>
    <dgm:cxn modelId="{A1ABA282-6E12-4011-A4E5-803DA9754E11}" type="presParOf" srcId="{43DB897F-A51B-4E3F-BA24-B91FC665BB10}" destId="{055D122A-8110-46AF-8E01-185533541C78}" srcOrd="0" destOrd="0" presId="urn:microsoft.com/office/officeart/2005/8/layout/hierarchy2"/>
    <dgm:cxn modelId="{7A4191C0-48B7-4D25-80E2-35B78444F059}" type="presParOf" srcId="{055D122A-8110-46AF-8E01-185533541C78}" destId="{F4D63650-7095-4DC3-842B-6BD47CBEBC0F}" srcOrd="0" destOrd="0" presId="urn:microsoft.com/office/officeart/2005/8/layout/hierarchy2"/>
    <dgm:cxn modelId="{65482A78-2B4B-459C-986C-555085C077E6}" type="presParOf" srcId="{43DB897F-A51B-4E3F-BA24-B91FC665BB10}" destId="{ED3D4CAB-D3D4-4C2D-91EE-D18DBBA3058D}" srcOrd="1" destOrd="0" presId="urn:microsoft.com/office/officeart/2005/8/layout/hierarchy2"/>
    <dgm:cxn modelId="{9E09F431-FA4F-45BC-BB4F-CE7DBBCC52E8}" type="presParOf" srcId="{ED3D4CAB-D3D4-4C2D-91EE-D18DBBA3058D}" destId="{0BE4D5E2-385C-493C-B912-DAD27FC1F1EA}" srcOrd="0" destOrd="0" presId="urn:microsoft.com/office/officeart/2005/8/layout/hierarchy2"/>
    <dgm:cxn modelId="{227D75B4-5017-43DF-93C6-5DDF672B7E52}" type="presParOf" srcId="{ED3D4CAB-D3D4-4C2D-91EE-D18DBBA3058D}" destId="{5048E99A-0E51-4D13-A947-4D2BC687B322}" srcOrd="1" destOrd="0" presId="urn:microsoft.com/office/officeart/2005/8/layout/hierarchy2"/>
    <dgm:cxn modelId="{D8791AE3-6CCC-45FB-AF7C-1549DFE4F8BF}" type="presParOf" srcId="{5048E99A-0E51-4D13-A947-4D2BC687B322}" destId="{5C1913B0-D359-4918-866A-26001DEBB9C9}" srcOrd="0" destOrd="0" presId="urn:microsoft.com/office/officeart/2005/8/layout/hierarchy2"/>
    <dgm:cxn modelId="{D60108C6-5967-41C8-BBC5-A33FC5C7EC77}" type="presParOf" srcId="{5C1913B0-D359-4918-866A-26001DEBB9C9}" destId="{72732E9D-930B-4C16-9EF5-3EC9E219FF93}" srcOrd="0" destOrd="0" presId="urn:microsoft.com/office/officeart/2005/8/layout/hierarchy2"/>
    <dgm:cxn modelId="{EDB21448-8879-4984-BD29-77031DAD2B48}" type="presParOf" srcId="{5048E99A-0E51-4D13-A947-4D2BC687B322}" destId="{EC73279F-1FFE-47F4-AFC2-FA860E5D2C37}" srcOrd="1" destOrd="0" presId="urn:microsoft.com/office/officeart/2005/8/layout/hierarchy2"/>
    <dgm:cxn modelId="{8B0D1DF8-F068-403F-B756-751FC020141B}" type="presParOf" srcId="{EC73279F-1FFE-47F4-AFC2-FA860E5D2C37}" destId="{853D0972-6F5F-4549-8A1E-A6137FC14607}" srcOrd="0" destOrd="0" presId="urn:microsoft.com/office/officeart/2005/8/layout/hierarchy2"/>
    <dgm:cxn modelId="{603E8E48-5C75-4E3D-8E67-5FEF641E09B4}" type="presParOf" srcId="{EC73279F-1FFE-47F4-AFC2-FA860E5D2C37}" destId="{04C4F443-E09E-4177-8161-114876DF577C}" srcOrd="1" destOrd="0" presId="urn:microsoft.com/office/officeart/2005/8/layout/hierarchy2"/>
    <dgm:cxn modelId="{662152F2-04C0-4CF9-9745-4CC68A32B474}" type="presParOf" srcId="{5048E99A-0E51-4D13-A947-4D2BC687B322}" destId="{F9813B66-D2DD-4D36-BB08-A1608D11CB61}" srcOrd="2" destOrd="0" presId="urn:microsoft.com/office/officeart/2005/8/layout/hierarchy2"/>
    <dgm:cxn modelId="{BF47C86E-D8FB-4668-BDBC-D98B04F8F7A1}" type="presParOf" srcId="{F9813B66-D2DD-4D36-BB08-A1608D11CB61}" destId="{656E3254-A3C3-4B93-8588-56554D4EFE6A}" srcOrd="0" destOrd="0" presId="urn:microsoft.com/office/officeart/2005/8/layout/hierarchy2"/>
    <dgm:cxn modelId="{D468B159-941F-4456-A6B2-01855266FC7C}" type="presParOf" srcId="{5048E99A-0E51-4D13-A947-4D2BC687B322}" destId="{25B50BE3-CBD2-40B5-ACDB-A5443E9178EB}" srcOrd="3" destOrd="0" presId="urn:microsoft.com/office/officeart/2005/8/layout/hierarchy2"/>
    <dgm:cxn modelId="{618A9E86-435D-4CB3-89EB-F334013358BF}" type="presParOf" srcId="{25B50BE3-CBD2-40B5-ACDB-A5443E9178EB}" destId="{52D1AE34-B443-46DB-8913-249A2E063186}" srcOrd="0" destOrd="0" presId="urn:microsoft.com/office/officeart/2005/8/layout/hierarchy2"/>
    <dgm:cxn modelId="{BAD847CB-9A0E-4070-9A7B-4C33F2FEFF53}" type="presParOf" srcId="{25B50BE3-CBD2-40B5-ACDB-A5443E9178EB}" destId="{D5F90018-4971-4949-B3F7-5A169C423555}" srcOrd="1" destOrd="0" presId="urn:microsoft.com/office/officeart/2005/8/layout/hierarchy2"/>
    <dgm:cxn modelId="{1FBCEF4B-8856-42E4-B3BA-176681C1E028}" type="presParOf" srcId="{43DB897F-A51B-4E3F-BA24-B91FC665BB10}" destId="{BED75EA0-6CEE-47E3-B1C5-2FC4D0F73F59}" srcOrd="2" destOrd="0" presId="urn:microsoft.com/office/officeart/2005/8/layout/hierarchy2"/>
    <dgm:cxn modelId="{4BF6EB1C-CB8B-4652-9CC7-296A6798574C}" type="presParOf" srcId="{BED75EA0-6CEE-47E3-B1C5-2FC4D0F73F59}" destId="{F4429366-339A-4A7A-863E-C75D08089B9B}" srcOrd="0" destOrd="0" presId="urn:microsoft.com/office/officeart/2005/8/layout/hierarchy2"/>
    <dgm:cxn modelId="{1107CD89-3D6C-4DB0-ADCB-89B92349A63B}" type="presParOf" srcId="{43DB897F-A51B-4E3F-BA24-B91FC665BB10}" destId="{5CE71414-B51F-48F5-962A-625197339421}" srcOrd="3" destOrd="0" presId="urn:microsoft.com/office/officeart/2005/8/layout/hierarchy2"/>
    <dgm:cxn modelId="{09759DE5-9879-4D93-9E9F-CF94136D12A6}" type="presParOf" srcId="{5CE71414-B51F-48F5-962A-625197339421}" destId="{DA81EABF-019C-45F8-A148-5327FBBBE885}" srcOrd="0" destOrd="0" presId="urn:microsoft.com/office/officeart/2005/8/layout/hierarchy2"/>
    <dgm:cxn modelId="{53DB47AF-902F-465C-A68A-112B2A909132}" type="presParOf" srcId="{5CE71414-B51F-48F5-962A-625197339421}" destId="{64D3AC10-A36A-49DA-9587-327BE95A5233}" srcOrd="1" destOrd="0" presId="urn:microsoft.com/office/officeart/2005/8/layout/hierarchy2"/>
    <dgm:cxn modelId="{4C52B153-ED74-4091-9752-3AD37CCD3E6A}" type="presParOf" srcId="{64D3AC10-A36A-49DA-9587-327BE95A5233}" destId="{BBCE6FA7-5D44-4A44-96FC-2D98A87EBC1A}" srcOrd="0" destOrd="0" presId="urn:microsoft.com/office/officeart/2005/8/layout/hierarchy2"/>
    <dgm:cxn modelId="{3A47EE82-DB9D-4FF3-8865-1D3912E39430}" type="presParOf" srcId="{BBCE6FA7-5D44-4A44-96FC-2D98A87EBC1A}" destId="{87C2DFF3-D18B-4919-B12C-3F5493BE5A4F}" srcOrd="0" destOrd="0" presId="urn:microsoft.com/office/officeart/2005/8/layout/hierarchy2"/>
    <dgm:cxn modelId="{03461305-2AE9-4F6C-B363-A1649AB38B71}" type="presParOf" srcId="{64D3AC10-A36A-49DA-9587-327BE95A5233}" destId="{D2CAB4E7-6AAC-48C2-BCBE-C354C3F9B52E}" srcOrd="1" destOrd="0" presId="urn:microsoft.com/office/officeart/2005/8/layout/hierarchy2"/>
    <dgm:cxn modelId="{B399857D-1097-42B5-B562-D8F62392307F}" type="presParOf" srcId="{D2CAB4E7-6AAC-48C2-BCBE-C354C3F9B52E}" destId="{DEA89D8C-A047-4551-B083-12DED662F044}" srcOrd="0" destOrd="0" presId="urn:microsoft.com/office/officeart/2005/8/layout/hierarchy2"/>
    <dgm:cxn modelId="{134BD924-47AC-4800-94AE-88499D82F6E5}" type="presParOf" srcId="{D2CAB4E7-6AAC-48C2-BCBE-C354C3F9B52E}" destId="{4C9BF73A-147F-47A0-A025-DC1378963835}" srcOrd="1" destOrd="0" presId="urn:microsoft.com/office/officeart/2005/8/layout/hierarchy2"/>
    <dgm:cxn modelId="{2F623001-F906-47ED-9F38-70C23CE4BFEA}" type="presParOf" srcId="{64D3AC10-A36A-49DA-9587-327BE95A5233}" destId="{8F5978A2-35C6-4FCD-B873-8F759BC42E8C}" srcOrd="2" destOrd="0" presId="urn:microsoft.com/office/officeart/2005/8/layout/hierarchy2"/>
    <dgm:cxn modelId="{F203D074-F458-412D-A244-99F3439CF90A}" type="presParOf" srcId="{8F5978A2-35C6-4FCD-B873-8F759BC42E8C}" destId="{E804C5D3-8BB9-4298-8854-03CDC649A061}" srcOrd="0" destOrd="0" presId="urn:microsoft.com/office/officeart/2005/8/layout/hierarchy2"/>
    <dgm:cxn modelId="{BCAB2F8F-9232-4AC1-9ABC-46714A1A6BFB}" type="presParOf" srcId="{64D3AC10-A36A-49DA-9587-327BE95A5233}" destId="{77BA99D4-2F79-4E18-ABBF-F9BCDE66A9D7}" srcOrd="3" destOrd="0" presId="urn:microsoft.com/office/officeart/2005/8/layout/hierarchy2"/>
    <dgm:cxn modelId="{CFD28EEA-2D69-40E4-8E39-5E49265095B6}" type="presParOf" srcId="{77BA99D4-2F79-4E18-ABBF-F9BCDE66A9D7}" destId="{E9DDDD62-97C8-4FF9-B949-A6F457ED062E}" srcOrd="0" destOrd="0" presId="urn:microsoft.com/office/officeart/2005/8/layout/hierarchy2"/>
    <dgm:cxn modelId="{C85F1F2C-039C-43BD-BE65-8BD98FC07B6F}" type="presParOf" srcId="{77BA99D4-2F79-4E18-ABBF-F9BCDE66A9D7}" destId="{3D4D7F47-EE24-48D8-9D12-F713D7BEB199}" srcOrd="1" destOrd="0" presId="urn:microsoft.com/office/officeart/2005/8/layout/hierarchy2"/>
    <dgm:cxn modelId="{7E189C30-AA46-4E87-93D4-32C5B06F67C1}" type="presParOf" srcId="{64D3AC10-A36A-49DA-9587-327BE95A5233}" destId="{A08E3B35-A5F8-481A-83E8-668556ECE8DF}" srcOrd="4" destOrd="0" presId="urn:microsoft.com/office/officeart/2005/8/layout/hierarchy2"/>
    <dgm:cxn modelId="{E42E634E-4D15-4B3C-B83B-4BC4D21EFFAD}" type="presParOf" srcId="{A08E3B35-A5F8-481A-83E8-668556ECE8DF}" destId="{EB2D5DED-DCC9-44D0-9C8C-CBC8789BA14A}" srcOrd="0" destOrd="0" presId="urn:microsoft.com/office/officeart/2005/8/layout/hierarchy2"/>
    <dgm:cxn modelId="{798911FA-589A-4C2A-96A9-55D50A748BE4}" type="presParOf" srcId="{64D3AC10-A36A-49DA-9587-327BE95A5233}" destId="{625BCDD7-7E00-43BC-B1DA-0313F663B181}" srcOrd="5" destOrd="0" presId="urn:microsoft.com/office/officeart/2005/8/layout/hierarchy2"/>
    <dgm:cxn modelId="{ADFCB77F-7088-4326-AED1-8620DE85A435}" type="presParOf" srcId="{625BCDD7-7E00-43BC-B1DA-0313F663B181}" destId="{7E54599F-6E8B-4881-905D-E2C0DF8AC53D}" srcOrd="0" destOrd="0" presId="urn:microsoft.com/office/officeart/2005/8/layout/hierarchy2"/>
    <dgm:cxn modelId="{9800514C-4534-463B-914B-23E19B5DCE93}" type="presParOf" srcId="{625BCDD7-7E00-43BC-B1DA-0313F663B181}" destId="{31E9D2F5-B144-4782-8E61-EB0D69D4C13E}" srcOrd="1" destOrd="0" presId="urn:microsoft.com/office/officeart/2005/8/layout/hierarchy2"/>
    <dgm:cxn modelId="{177C0D9D-4416-44BA-95E2-44CBEEBC1105}" type="presParOf" srcId="{64D3AC10-A36A-49DA-9587-327BE95A5233}" destId="{A18DBCF1-92F2-4D3B-909E-51D1052D67D9}" srcOrd="6" destOrd="0" presId="urn:microsoft.com/office/officeart/2005/8/layout/hierarchy2"/>
    <dgm:cxn modelId="{0241CCC0-6C81-4244-83B3-BBA5C8C3A5FE}" type="presParOf" srcId="{A18DBCF1-92F2-4D3B-909E-51D1052D67D9}" destId="{BC1ED065-B4CE-4CEA-9154-60C62F358298}" srcOrd="0" destOrd="0" presId="urn:microsoft.com/office/officeart/2005/8/layout/hierarchy2"/>
    <dgm:cxn modelId="{61CC4A1A-FCC6-464D-86DD-655F296B43ED}" type="presParOf" srcId="{64D3AC10-A36A-49DA-9587-327BE95A5233}" destId="{1BD94C03-DBB1-42C2-80A8-C3ABB4E1BCC7}" srcOrd="7" destOrd="0" presId="urn:microsoft.com/office/officeart/2005/8/layout/hierarchy2"/>
    <dgm:cxn modelId="{E0D45753-679B-45E5-8AEC-10955B6C0F6E}" type="presParOf" srcId="{1BD94C03-DBB1-42C2-80A8-C3ABB4E1BCC7}" destId="{03C6E965-D5C5-42AB-AC4B-BCE8D94A445B}" srcOrd="0" destOrd="0" presId="urn:microsoft.com/office/officeart/2005/8/layout/hierarchy2"/>
    <dgm:cxn modelId="{3EBE7EF4-2E97-4C1F-A946-27344BDD3A5A}" type="presParOf" srcId="{1BD94C03-DBB1-42C2-80A8-C3ABB4E1BCC7}" destId="{E32F05D6-0B40-4E82-9449-4A9D65FA181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E2786B-D946-489F-9AEB-F2114459090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D42D32E-AB0B-4F3F-AB2E-9FAE2EEA656C}">
      <dgm:prSet phldrT="[Texto]"/>
      <dgm:spPr/>
      <dgm:t>
        <a:bodyPr/>
        <a:lstStyle/>
        <a:p>
          <a:r>
            <a:rPr lang="pt-BR" dirty="0" smtClean="0"/>
            <a:t>PESQUISA</a:t>
          </a:r>
          <a:endParaRPr lang="pt-BR" dirty="0"/>
        </a:p>
      </dgm:t>
    </dgm:pt>
    <dgm:pt modelId="{B6B08C27-2C2B-4F4A-A9F2-2D051BCC455F}" type="parTrans" cxnId="{650DD6E2-CE41-492F-B341-2ADBAA74791D}">
      <dgm:prSet/>
      <dgm:spPr/>
      <dgm:t>
        <a:bodyPr/>
        <a:lstStyle/>
        <a:p>
          <a:endParaRPr lang="pt-BR"/>
        </a:p>
      </dgm:t>
    </dgm:pt>
    <dgm:pt modelId="{F946E7F6-98BD-47FE-8399-9555A7FC4548}" type="sibTrans" cxnId="{650DD6E2-CE41-492F-B341-2ADBAA74791D}">
      <dgm:prSet/>
      <dgm:spPr/>
      <dgm:t>
        <a:bodyPr/>
        <a:lstStyle/>
        <a:p>
          <a:endParaRPr lang="pt-BR"/>
        </a:p>
      </dgm:t>
    </dgm:pt>
    <dgm:pt modelId="{78927616-4E7F-470B-BAD9-06B60F586D30}">
      <dgm:prSet phldrT="[Texto]"/>
      <dgm:spPr/>
      <dgm:t>
        <a:bodyPr/>
        <a:lstStyle/>
        <a:p>
          <a:r>
            <a:rPr lang="pt-BR" dirty="0" smtClean="0"/>
            <a:t>AÇÃO</a:t>
          </a:r>
          <a:endParaRPr lang="pt-BR" dirty="0"/>
        </a:p>
      </dgm:t>
    </dgm:pt>
    <dgm:pt modelId="{9D1D5B8F-C7BC-4DEE-A782-7107D5C20782}" type="parTrans" cxnId="{3D4ED10B-565D-4969-A027-915B5593A7B2}">
      <dgm:prSet/>
      <dgm:spPr/>
      <dgm:t>
        <a:bodyPr/>
        <a:lstStyle/>
        <a:p>
          <a:endParaRPr lang="pt-BR"/>
        </a:p>
      </dgm:t>
    </dgm:pt>
    <dgm:pt modelId="{FD1DBA3D-5724-40B0-B4B9-846986973FD4}" type="sibTrans" cxnId="{3D4ED10B-565D-4969-A027-915B5593A7B2}">
      <dgm:prSet/>
      <dgm:spPr/>
      <dgm:t>
        <a:bodyPr/>
        <a:lstStyle/>
        <a:p>
          <a:endParaRPr lang="pt-BR"/>
        </a:p>
      </dgm:t>
    </dgm:pt>
    <dgm:pt modelId="{A76704BD-9C25-4ECE-86CB-3C477565EC01}">
      <dgm:prSet/>
      <dgm:spPr/>
      <dgm:t>
        <a:bodyPr/>
        <a:lstStyle/>
        <a:p>
          <a:r>
            <a:rPr lang="pt-BR" dirty="0" smtClean="0"/>
            <a:t>na</a:t>
          </a:r>
        </a:p>
      </dgm:t>
    </dgm:pt>
    <dgm:pt modelId="{CC1ABF6B-C40B-45CE-9E09-75AFC348DCB3}" type="parTrans" cxnId="{5FD6D009-041A-42D7-9B9A-9B7F4B1BDF09}">
      <dgm:prSet/>
      <dgm:spPr/>
      <dgm:t>
        <a:bodyPr/>
        <a:lstStyle/>
        <a:p>
          <a:endParaRPr lang="pt-BR"/>
        </a:p>
      </dgm:t>
    </dgm:pt>
    <dgm:pt modelId="{6E8AF889-6621-4A35-B970-19E8CC7223A4}" type="sibTrans" cxnId="{5FD6D009-041A-42D7-9B9A-9B7F4B1BDF09}">
      <dgm:prSet/>
      <dgm:spPr/>
      <dgm:t>
        <a:bodyPr/>
        <a:lstStyle/>
        <a:p>
          <a:endParaRPr lang="pt-BR"/>
        </a:p>
      </dgm:t>
    </dgm:pt>
    <dgm:pt modelId="{0720BCFE-DF4C-4B45-9B98-9E6B9BC91A74}">
      <dgm:prSet/>
      <dgm:spPr/>
      <dgm:t>
        <a:bodyPr/>
        <a:lstStyle/>
        <a:p>
          <a:r>
            <a:rPr lang="pt-BR" dirty="0" smtClean="0"/>
            <a:t>para</a:t>
          </a:r>
          <a:endParaRPr lang="pt-BR" dirty="0"/>
        </a:p>
      </dgm:t>
    </dgm:pt>
    <dgm:pt modelId="{DF74E35F-06D6-42E6-9D88-79CCAB230E25}" type="parTrans" cxnId="{17C9B77E-FFDC-45D6-8FA5-38D2335CD399}">
      <dgm:prSet/>
      <dgm:spPr/>
      <dgm:t>
        <a:bodyPr/>
        <a:lstStyle/>
        <a:p>
          <a:endParaRPr lang="pt-BR"/>
        </a:p>
      </dgm:t>
    </dgm:pt>
    <dgm:pt modelId="{0F18EF75-8619-41D9-B7E7-F46572C99596}" type="sibTrans" cxnId="{17C9B77E-FFDC-45D6-8FA5-38D2335CD399}">
      <dgm:prSet/>
      <dgm:spPr/>
      <dgm:t>
        <a:bodyPr/>
        <a:lstStyle/>
        <a:p>
          <a:endParaRPr lang="pt-BR"/>
        </a:p>
      </dgm:t>
    </dgm:pt>
    <dgm:pt modelId="{E763AB5C-04BC-4EA8-B608-C77D3D8F6131}">
      <dgm:prSet/>
      <dgm:spPr/>
      <dgm:t>
        <a:bodyPr/>
        <a:lstStyle/>
        <a:p>
          <a:r>
            <a:rPr lang="pt-BR" dirty="0" smtClean="0"/>
            <a:t>com</a:t>
          </a:r>
          <a:endParaRPr lang="pt-BR" dirty="0"/>
        </a:p>
      </dgm:t>
    </dgm:pt>
    <dgm:pt modelId="{B107EBE2-C6F7-44C2-AF14-B2E66598D2F4}" type="parTrans" cxnId="{B7F4E40C-03A7-4E9B-BA74-87803E5B97ED}">
      <dgm:prSet/>
      <dgm:spPr/>
      <dgm:t>
        <a:bodyPr/>
        <a:lstStyle/>
        <a:p>
          <a:endParaRPr lang="pt-BR"/>
        </a:p>
      </dgm:t>
    </dgm:pt>
    <dgm:pt modelId="{2BE0E207-BBA3-495F-9C5A-C221D3785BE9}" type="sibTrans" cxnId="{B7F4E40C-03A7-4E9B-BA74-87803E5B97ED}">
      <dgm:prSet/>
      <dgm:spPr/>
      <dgm:t>
        <a:bodyPr/>
        <a:lstStyle/>
        <a:p>
          <a:endParaRPr lang="pt-BR"/>
        </a:p>
      </dgm:t>
    </dgm:pt>
    <dgm:pt modelId="{6664CF44-672A-4BCA-AF68-5D421123A1CC}" type="pres">
      <dgm:prSet presAssocID="{AEE2786B-D946-489F-9AEB-F2114459090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35D975B-7B22-48AC-8A78-841464D99E8A}" type="pres">
      <dgm:prSet presAssocID="{ED42D32E-AB0B-4F3F-AB2E-9FAE2EEA656C}" presName="root1" presStyleCnt="0"/>
      <dgm:spPr/>
    </dgm:pt>
    <dgm:pt modelId="{C5F17509-9BBD-42C5-8E79-9A397C6BC897}" type="pres">
      <dgm:prSet presAssocID="{ED42D32E-AB0B-4F3F-AB2E-9FAE2EEA656C}" presName="LevelOneTextNode" presStyleLbl="node0" presStyleIdx="0" presStyleCnt="1" custScaleX="235795">
        <dgm:presLayoutVars>
          <dgm:chPref val="3"/>
        </dgm:presLayoutVars>
      </dgm:prSet>
      <dgm:spPr/>
    </dgm:pt>
    <dgm:pt modelId="{BB6ACFF9-9385-4D95-A239-6A81D3A6C4A5}" type="pres">
      <dgm:prSet presAssocID="{ED42D32E-AB0B-4F3F-AB2E-9FAE2EEA656C}" presName="level2hierChild" presStyleCnt="0"/>
      <dgm:spPr/>
    </dgm:pt>
    <dgm:pt modelId="{8A6B2112-4C35-4C82-9960-0C1261D138F8}" type="pres">
      <dgm:prSet presAssocID="{CC1ABF6B-C40B-45CE-9E09-75AFC348DCB3}" presName="conn2-1" presStyleLbl="parChTrans1D2" presStyleIdx="0" presStyleCnt="3"/>
      <dgm:spPr/>
    </dgm:pt>
    <dgm:pt modelId="{956760A8-A895-4736-BBD8-D2E027AE5B6B}" type="pres">
      <dgm:prSet presAssocID="{CC1ABF6B-C40B-45CE-9E09-75AFC348DCB3}" presName="connTx" presStyleLbl="parChTrans1D2" presStyleIdx="0" presStyleCnt="3"/>
      <dgm:spPr/>
    </dgm:pt>
    <dgm:pt modelId="{F39EF60A-F9C9-4703-9100-8157352E1373}" type="pres">
      <dgm:prSet presAssocID="{A76704BD-9C25-4ECE-86CB-3C477565EC01}" presName="root2" presStyleCnt="0"/>
      <dgm:spPr/>
    </dgm:pt>
    <dgm:pt modelId="{002D4D88-8C83-468E-AF55-E3F23C9EE139}" type="pres">
      <dgm:prSet presAssocID="{A76704BD-9C25-4ECE-86CB-3C477565EC01}" presName="LevelTwoTextNode" presStyleLbl="node2" presStyleIdx="0" presStyleCnt="3" custLinFactY="-41881" custLinFactNeighborX="-1075" custLinFactNeighborY="-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84372CC-8FE4-4937-8D81-F20147E02215}" type="pres">
      <dgm:prSet presAssocID="{A76704BD-9C25-4ECE-86CB-3C477565EC01}" presName="level3hierChild" presStyleCnt="0"/>
      <dgm:spPr/>
    </dgm:pt>
    <dgm:pt modelId="{060BEDBF-D047-4B8D-A495-AF202362E76E}" type="pres">
      <dgm:prSet presAssocID="{9D1D5B8F-C7BC-4DEE-A782-7107D5C20782}" presName="conn2-1" presStyleLbl="parChTrans1D3" presStyleIdx="0" presStyleCnt="1"/>
      <dgm:spPr/>
    </dgm:pt>
    <dgm:pt modelId="{D2226657-D7D3-494A-91EA-D925CB9029C2}" type="pres">
      <dgm:prSet presAssocID="{9D1D5B8F-C7BC-4DEE-A782-7107D5C20782}" presName="connTx" presStyleLbl="parChTrans1D3" presStyleIdx="0" presStyleCnt="1"/>
      <dgm:spPr/>
    </dgm:pt>
    <dgm:pt modelId="{CAF77C63-A686-411C-9FF7-B80BA7419D42}" type="pres">
      <dgm:prSet presAssocID="{78927616-4E7F-470B-BAD9-06B60F586D30}" presName="root2" presStyleCnt="0"/>
      <dgm:spPr/>
    </dgm:pt>
    <dgm:pt modelId="{6FF788EB-9B4A-4DEA-990D-192C2AFB8967}" type="pres">
      <dgm:prSet presAssocID="{78927616-4E7F-470B-BAD9-06B60F586D30}" presName="LevelTwoTextNode" presStyleLbl="node3" presStyleIdx="0" presStyleCnt="1" custLinFactY="12776" custLinFactNeighborX="17772" custLinFactNeighborY="100000">
        <dgm:presLayoutVars>
          <dgm:chPref val="3"/>
        </dgm:presLayoutVars>
      </dgm:prSet>
      <dgm:spPr/>
    </dgm:pt>
    <dgm:pt modelId="{784870B0-66AF-4DD6-99B8-4D8BD1DF1B6F}" type="pres">
      <dgm:prSet presAssocID="{78927616-4E7F-470B-BAD9-06B60F586D30}" presName="level3hierChild" presStyleCnt="0"/>
      <dgm:spPr/>
    </dgm:pt>
    <dgm:pt modelId="{C398A790-B945-4C90-9F31-FC154A0A8C1B}" type="pres">
      <dgm:prSet presAssocID="{DF74E35F-06D6-42E6-9D88-79CCAB230E25}" presName="conn2-1" presStyleLbl="parChTrans1D2" presStyleIdx="1" presStyleCnt="3"/>
      <dgm:spPr/>
    </dgm:pt>
    <dgm:pt modelId="{8D553BE3-DC1B-4D11-A324-AB7A4F13467D}" type="pres">
      <dgm:prSet presAssocID="{DF74E35F-06D6-42E6-9D88-79CCAB230E25}" presName="connTx" presStyleLbl="parChTrans1D2" presStyleIdx="1" presStyleCnt="3"/>
      <dgm:spPr/>
    </dgm:pt>
    <dgm:pt modelId="{69E6244E-4BF9-4D05-B3FB-555735D32B70}" type="pres">
      <dgm:prSet presAssocID="{0720BCFE-DF4C-4B45-9B98-9E6B9BC91A74}" presName="root2" presStyleCnt="0"/>
      <dgm:spPr/>
    </dgm:pt>
    <dgm:pt modelId="{7C377406-0B00-4D77-B006-402A77B4052C}" type="pres">
      <dgm:prSet presAssocID="{0720BCFE-DF4C-4B45-9B98-9E6B9BC91A74}" presName="LevelTwoTextNode" presStyleLbl="node2" presStyleIdx="1" presStyleCnt="3" custLinFactNeighborY="-22575">
        <dgm:presLayoutVars>
          <dgm:chPref val="3"/>
        </dgm:presLayoutVars>
      </dgm:prSet>
      <dgm:spPr/>
    </dgm:pt>
    <dgm:pt modelId="{FFC7056A-B538-4D0F-88A0-DE186880F045}" type="pres">
      <dgm:prSet presAssocID="{0720BCFE-DF4C-4B45-9B98-9E6B9BC91A74}" presName="level3hierChild" presStyleCnt="0"/>
      <dgm:spPr/>
    </dgm:pt>
    <dgm:pt modelId="{B11481BC-3D9D-4D98-ADBF-078E53E7354D}" type="pres">
      <dgm:prSet presAssocID="{B107EBE2-C6F7-44C2-AF14-B2E66598D2F4}" presName="conn2-1" presStyleLbl="parChTrans1D2" presStyleIdx="2" presStyleCnt="3"/>
      <dgm:spPr/>
    </dgm:pt>
    <dgm:pt modelId="{55F42C93-930B-4B9D-AFD4-840140027BCF}" type="pres">
      <dgm:prSet presAssocID="{B107EBE2-C6F7-44C2-AF14-B2E66598D2F4}" presName="connTx" presStyleLbl="parChTrans1D2" presStyleIdx="2" presStyleCnt="3"/>
      <dgm:spPr/>
    </dgm:pt>
    <dgm:pt modelId="{3F74F89D-421D-4B47-8DD4-BD7E137C295F}" type="pres">
      <dgm:prSet presAssocID="{E763AB5C-04BC-4EA8-B608-C77D3D8F6131}" presName="root2" presStyleCnt="0"/>
      <dgm:spPr/>
    </dgm:pt>
    <dgm:pt modelId="{4A033E44-CA55-43B2-A5A8-9918E2EB4F41}" type="pres">
      <dgm:prSet presAssocID="{E763AB5C-04BC-4EA8-B608-C77D3D8F6131}" presName="LevelTwoTextNode" presStyleLbl="node2" presStyleIdx="2" presStyleCnt="3">
        <dgm:presLayoutVars>
          <dgm:chPref val="3"/>
        </dgm:presLayoutVars>
      </dgm:prSet>
      <dgm:spPr/>
    </dgm:pt>
    <dgm:pt modelId="{1B5839F0-2145-4DA7-A0FA-1DB9475D9352}" type="pres">
      <dgm:prSet presAssocID="{E763AB5C-04BC-4EA8-B608-C77D3D8F6131}" presName="level3hierChild" presStyleCnt="0"/>
      <dgm:spPr/>
    </dgm:pt>
  </dgm:ptLst>
  <dgm:cxnLst>
    <dgm:cxn modelId="{F1354360-968C-4B77-A2E0-615F437A8F3E}" type="presOf" srcId="{AEE2786B-D946-489F-9AEB-F21144590902}" destId="{6664CF44-672A-4BCA-AF68-5D421123A1CC}" srcOrd="0" destOrd="0" presId="urn:microsoft.com/office/officeart/2005/8/layout/hierarchy2"/>
    <dgm:cxn modelId="{3CA39FD0-81BD-4BE2-98EB-9E700EBFE514}" type="presOf" srcId="{B107EBE2-C6F7-44C2-AF14-B2E66598D2F4}" destId="{B11481BC-3D9D-4D98-ADBF-078E53E7354D}" srcOrd="0" destOrd="0" presId="urn:microsoft.com/office/officeart/2005/8/layout/hierarchy2"/>
    <dgm:cxn modelId="{8C00A397-5E1B-4C55-B366-0CDE57C72AF5}" type="presOf" srcId="{DF74E35F-06D6-42E6-9D88-79CCAB230E25}" destId="{C398A790-B945-4C90-9F31-FC154A0A8C1B}" srcOrd="0" destOrd="0" presId="urn:microsoft.com/office/officeart/2005/8/layout/hierarchy2"/>
    <dgm:cxn modelId="{CB50D8F7-AA04-4F42-9FEF-96DFB7D0E7F5}" type="presOf" srcId="{0720BCFE-DF4C-4B45-9B98-9E6B9BC91A74}" destId="{7C377406-0B00-4D77-B006-402A77B4052C}" srcOrd="0" destOrd="0" presId="urn:microsoft.com/office/officeart/2005/8/layout/hierarchy2"/>
    <dgm:cxn modelId="{3E10E385-0FEC-4979-98BA-1AADF93E321E}" type="presOf" srcId="{A76704BD-9C25-4ECE-86CB-3C477565EC01}" destId="{002D4D88-8C83-468E-AF55-E3F23C9EE139}" srcOrd="0" destOrd="0" presId="urn:microsoft.com/office/officeart/2005/8/layout/hierarchy2"/>
    <dgm:cxn modelId="{B3154C4B-1005-414F-95A2-6D65DF7FAE9C}" type="presOf" srcId="{E763AB5C-04BC-4EA8-B608-C77D3D8F6131}" destId="{4A033E44-CA55-43B2-A5A8-9918E2EB4F41}" srcOrd="0" destOrd="0" presId="urn:microsoft.com/office/officeart/2005/8/layout/hierarchy2"/>
    <dgm:cxn modelId="{2273D462-8769-4670-9507-AC51ACF4A78D}" type="presOf" srcId="{9D1D5B8F-C7BC-4DEE-A782-7107D5C20782}" destId="{D2226657-D7D3-494A-91EA-D925CB9029C2}" srcOrd="1" destOrd="0" presId="urn:microsoft.com/office/officeart/2005/8/layout/hierarchy2"/>
    <dgm:cxn modelId="{ED376E1E-4132-463A-98E2-E29D7A89E253}" type="presOf" srcId="{CC1ABF6B-C40B-45CE-9E09-75AFC348DCB3}" destId="{8A6B2112-4C35-4C82-9960-0C1261D138F8}" srcOrd="0" destOrd="0" presId="urn:microsoft.com/office/officeart/2005/8/layout/hierarchy2"/>
    <dgm:cxn modelId="{8DD9F990-E668-4E7E-B74C-88A04389509F}" type="presOf" srcId="{9D1D5B8F-C7BC-4DEE-A782-7107D5C20782}" destId="{060BEDBF-D047-4B8D-A495-AF202362E76E}" srcOrd="0" destOrd="0" presId="urn:microsoft.com/office/officeart/2005/8/layout/hierarchy2"/>
    <dgm:cxn modelId="{5FD6D009-041A-42D7-9B9A-9B7F4B1BDF09}" srcId="{ED42D32E-AB0B-4F3F-AB2E-9FAE2EEA656C}" destId="{A76704BD-9C25-4ECE-86CB-3C477565EC01}" srcOrd="0" destOrd="0" parTransId="{CC1ABF6B-C40B-45CE-9E09-75AFC348DCB3}" sibTransId="{6E8AF889-6621-4A35-B970-19E8CC7223A4}"/>
    <dgm:cxn modelId="{FFB2E42C-E29B-41BA-A5E0-9E029F957FF5}" type="presOf" srcId="{B107EBE2-C6F7-44C2-AF14-B2E66598D2F4}" destId="{55F42C93-930B-4B9D-AFD4-840140027BCF}" srcOrd="1" destOrd="0" presId="urn:microsoft.com/office/officeart/2005/8/layout/hierarchy2"/>
    <dgm:cxn modelId="{17C9B77E-FFDC-45D6-8FA5-38D2335CD399}" srcId="{ED42D32E-AB0B-4F3F-AB2E-9FAE2EEA656C}" destId="{0720BCFE-DF4C-4B45-9B98-9E6B9BC91A74}" srcOrd="1" destOrd="0" parTransId="{DF74E35F-06D6-42E6-9D88-79CCAB230E25}" sibTransId="{0F18EF75-8619-41D9-B7E7-F46572C99596}"/>
    <dgm:cxn modelId="{B7F4E40C-03A7-4E9B-BA74-87803E5B97ED}" srcId="{ED42D32E-AB0B-4F3F-AB2E-9FAE2EEA656C}" destId="{E763AB5C-04BC-4EA8-B608-C77D3D8F6131}" srcOrd="2" destOrd="0" parTransId="{B107EBE2-C6F7-44C2-AF14-B2E66598D2F4}" sibTransId="{2BE0E207-BBA3-495F-9C5A-C221D3785BE9}"/>
    <dgm:cxn modelId="{C7E8CEF8-6AB8-4B82-BC85-73D618766AE1}" type="presOf" srcId="{DF74E35F-06D6-42E6-9D88-79CCAB230E25}" destId="{8D553BE3-DC1B-4D11-A324-AB7A4F13467D}" srcOrd="1" destOrd="0" presId="urn:microsoft.com/office/officeart/2005/8/layout/hierarchy2"/>
    <dgm:cxn modelId="{650DD6E2-CE41-492F-B341-2ADBAA74791D}" srcId="{AEE2786B-D946-489F-9AEB-F21144590902}" destId="{ED42D32E-AB0B-4F3F-AB2E-9FAE2EEA656C}" srcOrd="0" destOrd="0" parTransId="{B6B08C27-2C2B-4F4A-A9F2-2D051BCC455F}" sibTransId="{F946E7F6-98BD-47FE-8399-9555A7FC4548}"/>
    <dgm:cxn modelId="{F608FA23-A23F-4316-9B71-9A6C3DC727F3}" type="presOf" srcId="{CC1ABF6B-C40B-45CE-9E09-75AFC348DCB3}" destId="{956760A8-A895-4736-BBD8-D2E027AE5B6B}" srcOrd="1" destOrd="0" presId="urn:microsoft.com/office/officeart/2005/8/layout/hierarchy2"/>
    <dgm:cxn modelId="{A085DB38-2819-46A8-92E7-D60021EC3546}" type="presOf" srcId="{ED42D32E-AB0B-4F3F-AB2E-9FAE2EEA656C}" destId="{C5F17509-9BBD-42C5-8E79-9A397C6BC897}" srcOrd="0" destOrd="0" presId="urn:microsoft.com/office/officeart/2005/8/layout/hierarchy2"/>
    <dgm:cxn modelId="{3D4ED10B-565D-4969-A027-915B5593A7B2}" srcId="{A76704BD-9C25-4ECE-86CB-3C477565EC01}" destId="{78927616-4E7F-470B-BAD9-06B60F586D30}" srcOrd="0" destOrd="0" parTransId="{9D1D5B8F-C7BC-4DEE-A782-7107D5C20782}" sibTransId="{FD1DBA3D-5724-40B0-B4B9-846986973FD4}"/>
    <dgm:cxn modelId="{5FBCD716-05DF-48D6-AB09-BE74ADB5BF38}" type="presOf" srcId="{78927616-4E7F-470B-BAD9-06B60F586D30}" destId="{6FF788EB-9B4A-4DEA-990D-192C2AFB8967}" srcOrd="0" destOrd="0" presId="urn:microsoft.com/office/officeart/2005/8/layout/hierarchy2"/>
    <dgm:cxn modelId="{77681EAF-026E-4A01-B55B-8B9EC2E630D9}" type="presParOf" srcId="{6664CF44-672A-4BCA-AF68-5D421123A1CC}" destId="{B35D975B-7B22-48AC-8A78-841464D99E8A}" srcOrd="0" destOrd="0" presId="urn:microsoft.com/office/officeart/2005/8/layout/hierarchy2"/>
    <dgm:cxn modelId="{01DA3439-D36A-4EF1-B17D-895C0CA48006}" type="presParOf" srcId="{B35D975B-7B22-48AC-8A78-841464D99E8A}" destId="{C5F17509-9BBD-42C5-8E79-9A397C6BC897}" srcOrd="0" destOrd="0" presId="urn:microsoft.com/office/officeart/2005/8/layout/hierarchy2"/>
    <dgm:cxn modelId="{DDF5B2F3-30DE-4F88-8F56-8766B64EF7F9}" type="presParOf" srcId="{B35D975B-7B22-48AC-8A78-841464D99E8A}" destId="{BB6ACFF9-9385-4D95-A239-6A81D3A6C4A5}" srcOrd="1" destOrd="0" presId="urn:microsoft.com/office/officeart/2005/8/layout/hierarchy2"/>
    <dgm:cxn modelId="{5204E81D-6197-48AF-B6BD-8368DE7E2278}" type="presParOf" srcId="{BB6ACFF9-9385-4D95-A239-6A81D3A6C4A5}" destId="{8A6B2112-4C35-4C82-9960-0C1261D138F8}" srcOrd="0" destOrd="0" presId="urn:microsoft.com/office/officeart/2005/8/layout/hierarchy2"/>
    <dgm:cxn modelId="{82741A45-ACC4-465D-8DCE-E235D5BC1715}" type="presParOf" srcId="{8A6B2112-4C35-4C82-9960-0C1261D138F8}" destId="{956760A8-A895-4736-BBD8-D2E027AE5B6B}" srcOrd="0" destOrd="0" presId="urn:microsoft.com/office/officeart/2005/8/layout/hierarchy2"/>
    <dgm:cxn modelId="{66B4EE55-00ED-4853-91D0-8E58107A0D9C}" type="presParOf" srcId="{BB6ACFF9-9385-4D95-A239-6A81D3A6C4A5}" destId="{F39EF60A-F9C9-4703-9100-8157352E1373}" srcOrd="1" destOrd="0" presId="urn:microsoft.com/office/officeart/2005/8/layout/hierarchy2"/>
    <dgm:cxn modelId="{CAD37166-5D18-4D44-88D5-E3519A47A272}" type="presParOf" srcId="{F39EF60A-F9C9-4703-9100-8157352E1373}" destId="{002D4D88-8C83-468E-AF55-E3F23C9EE139}" srcOrd="0" destOrd="0" presId="urn:microsoft.com/office/officeart/2005/8/layout/hierarchy2"/>
    <dgm:cxn modelId="{1FF91EF7-7035-4B1D-BBE8-BC6DC04F23C1}" type="presParOf" srcId="{F39EF60A-F9C9-4703-9100-8157352E1373}" destId="{F84372CC-8FE4-4937-8D81-F20147E02215}" srcOrd="1" destOrd="0" presId="urn:microsoft.com/office/officeart/2005/8/layout/hierarchy2"/>
    <dgm:cxn modelId="{1B020D19-B9BD-449F-A0F1-BFAFF375FA70}" type="presParOf" srcId="{F84372CC-8FE4-4937-8D81-F20147E02215}" destId="{060BEDBF-D047-4B8D-A495-AF202362E76E}" srcOrd="0" destOrd="0" presId="urn:microsoft.com/office/officeart/2005/8/layout/hierarchy2"/>
    <dgm:cxn modelId="{DE429DA1-8F18-487B-BA36-3BC97668F06F}" type="presParOf" srcId="{060BEDBF-D047-4B8D-A495-AF202362E76E}" destId="{D2226657-D7D3-494A-91EA-D925CB9029C2}" srcOrd="0" destOrd="0" presId="urn:microsoft.com/office/officeart/2005/8/layout/hierarchy2"/>
    <dgm:cxn modelId="{BD543483-7550-4DF5-8C55-CA874676D942}" type="presParOf" srcId="{F84372CC-8FE4-4937-8D81-F20147E02215}" destId="{CAF77C63-A686-411C-9FF7-B80BA7419D42}" srcOrd="1" destOrd="0" presId="urn:microsoft.com/office/officeart/2005/8/layout/hierarchy2"/>
    <dgm:cxn modelId="{0785A699-024B-4022-BA46-4AC1A32CD25A}" type="presParOf" srcId="{CAF77C63-A686-411C-9FF7-B80BA7419D42}" destId="{6FF788EB-9B4A-4DEA-990D-192C2AFB8967}" srcOrd="0" destOrd="0" presId="urn:microsoft.com/office/officeart/2005/8/layout/hierarchy2"/>
    <dgm:cxn modelId="{C083FC97-8C17-4311-9EA6-77548DEA9D70}" type="presParOf" srcId="{CAF77C63-A686-411C-9FF7-B80BA7419D42}" destId="{784870B0-66AF-4DD6-99B8-4D8BD1DF1B6F}" srcOrd="1" destOrd="0" presId="urn:microsoft.com/office/officeart/2005/8/layout/hierarchy2"/>
    <dgm:cxn modelId="{C3C3172B-E63A-482A-8ECE-19B224F8F6CE}" type="presParOf" srcId="{BB6ACFF9-9385-4D95-A239-6A81D3A6C4A5}" destId="{C398A790-B945-4C90-9F31-FC154A0A8C1B}" srcOrd="2" destOrd="0" presId="urn:microsoft.com/office/officeart/2005/8/layout/hierarchy2"/>
    <dgm:cxn modelId="{124F9BD4-4D44-4E3A-AD63-BFEEAF31C8B0}" type="presParOf" srcId="{C398A790-B945-4C90-9F31-FC154A0A8C1B}" destId="{8D553BE3-DC1B-4D11-A324-AB7A4F13467D}" srcOrd="0" destOrd="0" presId="urn:microsoft.com/office/officeart/2005/8/layout/hierarchy2"/>
    <dgm:cxn modelId="{7F3087F9-BA95-4563-86CB-C9A40C2B92C1}" type="presParOf" srcId="{BB6ACFF9-9385-4D95-A239-6A81D3A6C4A5}" destId="{69E6244E-4BF9-4D05-B3FB-555735D32B70}" srcOrd="3" destOrd="0" presId="urn:microsoft.com/office/officeart/2005/8/layout/hierarchy2"/>
    <dgm:cxn modelId="{9F73D1A1-3495-4D62-A2FA-2BF65EC36263}" type="presParOf" srcId="{69E6244E-4BF9-4D05-B3FB-555735D32B70}" destId="{7C377406-0B00-4D77-B006-402A77B4052C}" srcOrd="0" destOrd="0" presId="urn:microsoft.com/office/officeart/2005/8/layout/hierarchy2"/>
    <dgm:cxn modelId="{5EED92C8-A543-445C-BB1C-276B5C4E5B2A}" type="presParOf" srcId="{69E6244E-4BF9-4D05-B3FB-555735D32B70}" destId="{FFC7056A-B538-4D0F-88A0-DE186880F045}" srcOrd="1" destOrd="0" presId="urn:microsoft.com/office/officeart/2005/8/layout/hierarchy2"/>
    <dgm:cxn modelId="{EB31B016-CF50-4848-A954-15FAD0D63FAF}" type="presParOf" srcId="{BB6ACFF9-9385-4D95-A239-6A81D3A6C4A5}" destId="{B11481BC-3D9D-4D98-ADBF-078E53E7354D}" srcOrd="4" destOrd="0" presId="urn:microsoft.com/office/officeart/2005/8/layout/hierarchy2"/>
    <dgm:cxn modelId="{E43FBEC1-C527-4841-9F45-9D109182C9F6}" type="presParOf" srcId="{B11481BC-3D9D-4D98-ADBF-078E53E7354D}" destId="{55F42C93-930B-4B9D-AFD4-840140027BCF}" srcOrd="0" destOrd="0" presId="urn:microsoft.com/office/officeart/2005/8/layout/hierarchy2"/>
    <dgm:cxn modelId="{126F1F68-3B64-4F43-AB0C-DCBC685F2C1E}" type="presParOf" srcId="{BB6ACFF9-9385-4D95-A239-6A81D3A6C4A5}" destId="{3F74F89D-421D-4B47-8DD4-BD7E137C295F}" srcOrd="5" destOrd="0" presId="urn:microsoft.com/office/officeart/2005/8/layout/hierarchy2"/>
    <dgm:cxn modelId="{94311EF0-79FD-42E5-AFD5-DB0368F2151D}" type="presParOf" srcId="{3F74F89D-421D-4B47-8DD4-BD7E137C295F}" destId="{4A033E44-CA55-43B2-A5A8-9918E2EB4F41}" srcOrd="0" destOrd="0" presId="urn:microsoft.com/office/officeart/2005/8/layout/hierarchy2"/>
    <dgm:cxn modelId="{6D9AB390-8A12-46D6-AD79-EB03974874CA}" type="presParOf" srcId="{3F74F89D-421D-4B47-8DD4-BD7E137C295F}" destId="{1B5839F0-2145-4DA7-A0FA-1DB9475D935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E2B757-E774-4AAF-81CA-D010F02AF17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822D2046-84BA-4B03-B6BC-5DB8DF53F38B}">
      <dgm:prSet phldrT="[Texto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pt-BR" dirty="0" smtClean="0"/>
            <a:t>Planejar</a:t>
          </a:r>
        </a:p>
        <a:p>
          <a:r>
            <a:rPr lang="pt-BR" dirty="0" smtClean="0"/>
            <a:t>(a melhora da prática)</a:t>
          </a:r>
          <a:endParaRPr lang="pt-BR" dirty="0"/>
        </a:p>
      </dgm:t>
    </dgm:pt>
    <dgm:pt modelId="{71A9963C-B786-405A-A103-27678474D28B}" type="parTrans" cxnId="{32B06DC0-FE51-4CD8-9B86-BC3028297C7D}">
      <dgm:prSet/>
      <dgm:spPr/>
      <dgm:t>
        <a:bodyPr/>
        <a:lstStyle/>
        <a:p>
          <a:endParaRPr lang="pt-BR"/>
        </a:p>
      </dgm:t>
    </dgm:pt>
    <dgm:pt modelId="{A73AFCE2-AC6C-4B72-BAFA-049D17073A0E}" type="sibTrans" cxnId="{32B06DC0-FE51-4CD8-9B86-BC3028297C7D}">
      <dgm:prSet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endParaRPr lang="pt-BR"/>
        </a:p>
      </dgm:t>
    </dgm:pt>
    <dgm:pt modelId="{754082AE-56D4-4DF6-9F84-740AB3B00752}">
      <dgm:prSet phldrT="[Texto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pt-BR" dirty="0" smtClean="0"/>
            <a:t>Agir </a:t>
          </a:r>
        </a:p>
        <a:p>
          <a:r>
            <a:rPr lang="pt-BR" dirty="0" smtClean="0"/>
            <a:t>(implantar a melhora planejada – intervir)</a:t>
          </a:r>
          <a:endParaRPr lang="pt-BR" dirty="0"/>
        </a:p>
      </dgm:t>
    </dgm:pt>
    <dgm:pt modelId="{746D893A-F565-4385-BDB6-D861B499E2DC}" type="parTrans" cxnId="{BC098B17-AC67-4623-AAD7-9F2E407405BB}">
      <dgm:prSet/>
      <dgm:spPr/>
      <dgm:t>
        <a:bodyPr/>
        <a:lstStyle/>
        <a:p>
          <a:endParaRPr lang="pt-BR"/>
        </a:p>
      </dgm:t>
    </dgm:pt>
    <dgm:pt modelId="{9D981D23-FD8C-4567-8296-FB1CF530F956}" type="sibTrans" cxnId="{BC098B17-AC67-4623-AAD7-9F2E407405BB}">
      <dgm:prSet/>
      <dgm:spPr/>
      <dgm:t>
        <a:bodyPr/>
        <a:lstStyle/>
        <a:p>
          <a:endParaRPr lang="pt-BR"/>
        </a:p>
      </dgm:t>
    </dgm:pt>
    <dgm:pt modelId="{AB412F2E-CD26-4F81-97CB-6A47CF93F29D}">
      <dgm:prSet phldrT="[Texto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pt-BR" dirty="0" smtClean="0"/>
            <a:t>Observar</a:t>
          </a:r>
        </a:p>
        <a:p>
          <a:r>
            <a:rPr lang="pt-BR" dirty="0" smtClean="0"/>
            <a:t>(monitorar e descrever os efeitos da ação)</a:t>
          </a:r>
          <a:endParaRPr lang="pt-BR" dirty="0"/>
        </a:p>
      </dgm:t>
    </dgm:pt>
    <dgm:pt modelId="{FD7690A4-3C6A-426C-B2B1-FBE2DB1E63AC}" type="parTrans" cxnId="{FBDA1BEC-E427-446C-8E58-5FD0254523E5}">
      <dgm:prSet/>
      <dgm:spPr/>
      <dgm:t>
        <a:bodyPr/>
        <a:lstStyle/>
        <a:p>
          <a:endParaRPr lang="pt-BR"/>
        </a:p>
      </dgm:t>
    </dgm:pt>
    <dgm:pt modelId="{AE6554B0-6003-4D09-A589-179D35912B5A}" type="sibTrans" cxnId="{FBDA1BEC-E427-446C-8E58-5FD0254523E5}">
      <dgm:prSet/>
      <dgm:spPr/>
      <dgm:t>
        <a:bodyPr/>
        <a:lstStyle/>
        <a:p>
          <a:endParaRPr lang="pt-BR"/>
        </a:p>
      </dgm:t>
    </dgm:pt>
    <dgm:pt modelId="{C0DEAAD3-2574-481F-868C-F67863AB4232}">
      <dgm:prSet phldrT="[Texto]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pt-BR" dirty="0" smtClean="0"/>
            <a:t>Refletir</a:t>
          </a:r>
        </a:p>
        <a:p>
          <a:r>
            <a:rPr lang="pt-BR" dirty="0" smtClean="0"/>
            <a:t>(avaliar os resultados da ação)</a:t>
          </a:r>
          <a:endParaRPr lang="pt-BR" dirty="0"/>
        </a:p>
      </dgm:t>
    </dgm:pt>
    <dgm:pt modelId="{7B6E3B2C-74F0-4AF2-B10C-05360C0FB1EC}" type="parTrans" cxnId="{CD7F179C-CBDA-469E-AF83-B04B681F9862}">
      <dgm:prSet/>
      <dgm:spPr/>
      <dgm:t>
        <a:bodyPr/>
        <a:lstStyle/>
        <a:p>
          <a:endParaRPr lang="pt-BR"/>
        </a:p>
      </dgm:t>
    </dgm:pt>
    <dgm:pt modelId="{BFEC27BD-3032-4CCE-890D-B4B216832986}" type="sibTrans" cxnId="{CD7F179C-CBDA-469E-AF83-B04B681F9862}">
      <dgm:prSet/>
      <dgm:spPr/>
      <dgm:t>
        <a:bodyPr/>
        <a:lstStyle/>
        <a:p>
          <a:endParaRPr lang="pt-BR"/>
        </a:p>
      </dgm:t>
    </dgm:pt>
    <dgm:pt modelId="{0618397E-E15E-4899-AD09-C8C1E0F0EFA3}" type="pres">
      <dgm:prSet presAssocID="{97E2B757-E774-4AAF-81CA-D010F02AF170}" presName="cycle" presStyleCnt="0">
        <dgm:presLayoutVars>
          <dgm:dir/>
          <dgm:resizeHandles val="exact"/>
        </dgm:presLayoutVars>
      </dgm:prSet>
      <dgm:spPr/>
    </dgm:pt>
    <dgm:pt modelId="{F3EF0DF4-24DF-4FEB-BA9D-D3B790ED4A21}" type="pres">
      <dgm:prSet presAssocID="{822D2046-84BA-4B03-B6BC-5DB8DF53F38B}" presName="node" presStyleLbl="node1" presStyleIdx="0" presStyleCnt="4" custScaleX="251800">
        <dgm:presLayoutVars>
          <dgm:bulletEnabled val="1"/>
        </dgm:presLayoutVars>
      </dgm:prSet>
      <dgm:spPr/>
    </dgm:pt>
    <dgm:pt modelId="{6A4295BB-D4B8-4F05-81A1-9ACC3DE0C1AB}" type="pres">
      <dgm:prSet presAssocID="{822D2046-84BA-4B03-B6BC-5DB8DF53F38B}" presName="spNode" presStyleCnt="0"/>
      <dgm:spPr/>
    </dgm:pt>
    <dgm:pt modelId="{DABFD6D1-9579-4F4D-948D-8B7E9A8E2F90}" type="pres">
      <dgm:prSet presAssocID="{A73AFCE2-AC6C-4B72-BAFA-049D17073A0E}" presName="sibTrans" presStyleLbl="sibTrans1D1" presStyleIdx="0" presStyleCnt="4"/>
      <dgm:spPr/>
    </dgm:pt>
    <dgm:pt modelId="{D3CA4A11-9C30-40EF-A644-176D8D64820E}" type="pres">
      <dgm:prSet presAssocID="{754082AE-56D4-4DF6-9F84-740AB3B00752}" presName="node" presStyleLbl="node1" presStyleIdx="1" presStyleCnt="4" custScaleX="279133" custRadScaleRad="171934" custRadScaleInc="304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5EF6412-4FDB-4E27-B5E3-0E1709319404}" type="pres">
      <dgm:prSet presAssocID="{754082AE-56D4-4DF6-9F84-740AB3B00752}" presName="spNode" presStyleCnt="0"/>
      <dgm:spPr/>
    </dgm:pt>
    <dgm:pt modelId="{80E04554-2FCD-4E21-B692-7FF27E0A34A0}" type="pres">
      <dgm:prSet presAssocID="{9D981D23-FD8C-4567-8296-FB1CF530F956}" presName="sibTrans" presStyleLbl="sibTrans1D1" presStyleIdx="1" presStyleCnt="4"/>
      <dgm:spPr/>
    </dgm:pt>
    <dgm:pt modelId="{80A9E1F7-1C3D-49AC-A495-9BA73714E0CD}" type="pres">
      <dgm:prSet presAssocID="{AB412F2E-CD26-4F81-97CB-6A47CF93F29D}" presName="node" presStyleLbl="node1" presStyleIdx="2" presStyleCnt="4" custScaleX="303313">
        <dgm:presLayoutVars>
          <dgm:bulletEnabled val="1"/>
        </dgm:presLayoutVars>
      </dgm:prSet>
      <dgm:spPr/>
    </dgm:pt>
    <dgm:pt modelId="{16238558-E2DE-453F-B5C5-01BF423883AF}" type="pres">
      <dgm:prSet presAssocID="{AB412F2E-CD26-4F81-97CB-6A47CF93F29D}" presName="spNode" presStyleCnt="0"/>
      <dgm:spPr/>
    </dgm:pt>
    <dgm:pt modelId="{CBF41DF1-4F65-4083-9B43-4409D72D6AE5}" type="pres">
      <dgm:prSet presAssocID="{AE6554B0-6003-4D09-A589-179D35912B5A}" presName="sibTrans" presStyleLbl="sibTrans1D1" presStyleIdx="2" presStyleCnt="4"/>
      <dgm:spPr/>
    </dgm:pt>
    <dgm:pt modelId="{B5F82E49-AD9F-4CD2-A331-25F2A008AA28}" type="pres">
      <dgm:prSet presAssocID="{C0DEAAD3-2574-481F-868C-F67863AB4232}" presName="node" presStyleLbl="node1" presStyleIdx="3" presStyleCnt="4" custScaleX="260244" custRadScaleRad="169857">
        <dgm:presLayoutVars>
          <dgm:bulletEnabled val="1"/>
        </dgm:presLayoutVars>
      </dgm:prSet>
      <dgm:spPr/>
    </dgm:pt>
    <dgm:pt modelId="{7A2B48C1-2040-4455-BB85-9295AC3F6657}" type="pres">
      <dgm:prSet presAssocID="{C0DEAAD3-2574-481F-868C-F67863AB4232}" presName="spNode" presStyleCnt="0"/>
      <dgm:spPr/>
    </dgm:pt>
    <dgm:pt modelId="{0F7F4EB0-9307-4D06-80C4-DE8A396D1D87}" type="pres">
      <dgm:prSet presAssocID="{BFEC27BD-3032-4CCE-890D-B4B216832986}" presName="sibTrans" presStyleLbl="sibTrans1D1" presStyleIdx="3" presStyleCnt="4"/>
      <dgm:spPr/>
    </dgm:pt>
  </dgm:ptLst>
  <dgm:cxnLst>
    <dgm:cxn modelId="{BC098B17-AC67-4623-AAD7-9F2E407405BB}" srcId="{97E2B757-E774-4AAF-81CA-D010F02AF170}" destId="{754082AE-56D4-4DF6-9F84-740AB3B00752}" srcOrd="1" destOrd="0" parTransId="{746D893A-F565-4385-BDB6-D861B499E2DC}" sibTransId="{9D981D23-FD8C-4567-8296-FB1CF530F956}"/>
    <dgm:cxn modelId="{41E642B0-EE0B-4BCF-8065-65ACE17A0EB3}" type="presOf" srcId="{AB412F2E-CD26-4F81-97CB-6A47CF93F29D}" destId="{80A9E1F7-1C3D-49AC-A495-9BA73714E0CD}" srcOrd="0" destOrd="0" presId="urn:microsoft.com/office/officeart/2005/8/layout/cycle5"/>
    <dgm:cxn modelId="{28B5A283-BEDA-46A1-9ECA-8DBF8F1B0EFC}" type="presOf" srcId="{754082AE-56D4-4DF6-9F84-740AB3B00752}" destId="{D3CA4A11-9C30-40EF-A644-176D8D64820E}" srcOrd="0" destOrd="0" presId="urn:microsoft.com/office/officeart/2005/8/layout/cycle5"/>
    <dgm:cxn modelId="{FBDA1BEC-E427-446C-8E58-5FD0254523E5}" srcId="{97E2B757-E774-4AAF-81CA-D010F02AF170}" destId="{AB412F2E-CD26-4F81-97CB-6A47CF93F29D}" srcOrd="2" destOrd="0" parTransId="{FD7690A4-3C6A-426C-B2B1-FBE2DB1E63AC}" sibTransId="{AE6554B0-6003-4D09-A589-179D35912B5A}"/>
    <dgm:cxn modelId="{D6128528-2A07-4340-9B86-1D7BFEFBA47D}" type="presOf" srcId="{AE6554B0-6003-4D09-A589-179D35912B5A}" destId="{CBF41DF1-4F65-4083-9B43-4409D72D6AE5}" srcOrd="0" destOrd="0" presId="urn:microsoft.com/office/officeart/2005/8/layout/cycle5"/>
    <dgm:cxn modelId="{32B06DC0-FE51-4CD8-9B86-BC3028297C7D}" srcId="{97E2B757-E774-4AAF-81CA-D010F02AF170}" destId="{822D2046-84BA-4B03-B6BC-5DB8DF53F38B}" srcOrd="0" destOrd="0" parTransId="{71A9963C-B786-405A-A103-27678474D28B}" sibTransId="{A73AFCE2-AC6C-4B72-BAFA-049D17073A0E}"/>
    <dgm:cxn modelId="{E4B65ADE-0AB1-440F-A5B1-848CE74FFD19}" type="presOf" srcId="{9D981D23-FD8C-4567-8296-FB1CF530F956}" destId="{80E04554-2FCD-4E21-B692-7FF27E0A34A0}" srcOrd="0" destOrd="0" presId="urn:microsoft.com/office/officeart/2005/8/layout/cycle5"/>
    <dgm:cxn modelId="{19BA5246-56CD-4DDB-AC7E-8490BD29FC1C}" type="presOf" srcId="{BFEC27BD-3032-4CCE-890D-B4B216832986}" destId="{0F7F4EB0-9307-4D06-80C4-DE8A396D1D87}" srcOrd="0" destOrd="0" presId="urn:microsoft.com/office/officeart/2005/8/layout/cycle5"/>
    <dgm:cxn modelId="{B6510283-6823-4079-B4A9-511E3C679BEE}" type="presOf" srcId="{C0DEAAD3-2574-481F-868C-F67863AB4232}" destId="{B5F82E49-AD9F-4CD2-A331-25F2A008AA28}" srcOrd="0" destOrd="0" presId="urn:microsoft.com/office/officeart/2005/8/layout/cycle5"/>
    <dgm:cxn modelId="{AF7B58DB-5D70-4C94-9F32-CA422D338F1F}" type="presOf" srcId="{97E2B757-E774-4AAF-81CA-D010F02AF170}" destId="{0618397E-E15E-4899-AD09-C8C1E0F0EFA3}" srcOrd="0" destOrd="0" presId="urn:microsoft.com/office/officeart/2005/8/layout/cycle5"/>
    <dgm:cxn modelId="{A5E9D102-BB68-400B-8AC3-890F2123790E}" type="presOf" srcId="{822D2046-84BA-4B03-B6BC-5DB8DF53F38B}" destId="{F3EF0DF4-24DF-4FEB-BA9D-D3B790ED4A21}" srcOrd="0" destOrd="0" presId="urn:microsoft.com/office/officeart/2005/8/layout/cycle5"/>
    <dgm:cxn modelId="{B003599D-BD9C-4325-A53B-F4FE4509A780}" type="presOf" srcId="{A73AFCE2-AC6C-4B72-BAFA-049D17073A0E}" destId="{DABFD6D1-9579-4F4D-948D-8B7E9A8E2F90}" srcOrd="0" destOrd="0" presId="urn:microsoft.com/office/officeart/2005/8/layout/cycle5"/>
    <dgm:cxn modelId="{CD7F179C-CBDA-469E-AF83-B04B681F9862}" srcId="{97E2B757-E774-4AAF-81CA-D010F02AF170}" destId="{C0DEAAD3-2574-481F-868C-F67863AB4232}" srcOrd="3" destOrd="0" parTransId="{7B6E3B2C-74F0-4AF2-B10C-05360C0FB1EC}" sibTransId="{BFEC27BD-3032-4CCE-890D-B4B216832986}"/>
    <dgm:cxn modelId="{66555F97-38CD-467C-AF98-824963A3478D}" type="presParOf" srcId="{0618397E-E15E-4899-AD09-C8C1E0F0EFA3}" destId="{F3EF0DF4-24DF-4FEB-BA9D-D3B790ED4A21}" srcOrd="0" destOrd="0" presId="urn:microsoft.com/office/officeart/2005/8/layout/cycle5"/>
    <dgm:cxn modelId="{048815F3-3EBE-4E12-8C45-5E20085E45E5}" type="presParOf" srcId="{0618397E-E15E-4899-AD09-C8C1E0F0EFA3}" destId="{6A4295BB-D4B8-4F05-81A1-9ACC3DE0C1AB}" srcOrd="1" destOrd="0" presId="urn:microsoft.com/office/officeart/2005/8/layout/cycle5"/>
    <dgm:cxn modelId="{AAF8B678-D318-425D-AB19-0C26F77C2516}" type="presParOf" srcId="{0618397E-E15E-4899-AD09-C8C1E0F0EFA3}" destId="{DABFD6D1-9579-4F4D-948D-8B7E9A8E2F90}" srcOrd="2" destOrd="0" presId="urn:microsoft.com/office/officeart/2005/8/layout/cycle5"/>
    <dgm:cxn modelId="{A92B927D-07DD-4805-AF5A-E0E91735C394}" type="presParOf" srcId="{0618397E-E15E-4899-AD09-C8C1E0F0EFA3}" destId="{D3CA4A11-9C30-40EF-A644-176D8D64820E}" srcOrd="3" destOrd="0" presId="urn:microsoft.com/office/officeart/2005/8/layout/cycle5"/>
    <dgm:cxn modelId="{E01BC6CA-930B-49DD-90B5-7C52AE606FC0}" type="presParOf" srcId="{0618397E-E15E-4899-AD09-C8C1E0F0EFA3}" destId="{05EF6412-4FDB-4E27-B5E3-0E1709319404}" srcOrd="4" destOrd="0" presId="urn:microsoft.com/office/officeart/2005/8/layout/cycle5"/>
    <dgm:cxn modelId="{84628B93-958B-47CD-BED4-B200856963CD}" type="presParOf" srcId="{0618397E-E15E-4899-AD09-C8C1E0F0EFA3}" destId="{80E04554-2FCD-4E21-B692-7FF27E0A34A0}" srcOrd="5" destOrd="0" presId="urn:microsoft.com/office/officeart/2005/8/layout/cycle5"/>
    <dgm:cxn modelId="{6BF88382-0C41-446A-AFA2-98ABE776F764}" type="presParOf" srcId="{0618397E-E15E-4899-AD09-C8C1E0F0EFA3}" destId="{80A9E1F7-1C3D-49AC-A495-9BA73714E0CD}" srcOrd="6" destOrd="0" presId="urn:microsoft.com/office/officeart/2005/8/layout/cycle5"/>
    <dgm:cxn modelId="{BFF3939F-1C2D-4CF4-89B2-9BA4917C0990}" type="presParOf" srcId="{0618397E-E15E-4899-AD09-C8C1E0F0EFA3}" destId="{16238558-E2DE-453F-B5C5-01BF423883AF}" srcOrd="7" destOrd="0" presId="urn:microsoft.com/office/officeart/2005/8/layout/cycle5"/>
    <dgm:cxn modelId="{BBC41437-EF9F-4FCF-B45B-57D93CD2C16E}" type="presParOf" srcId="{0618397E-E15E-4899-AD09-C8C1E0F0EFA3}" destId="{CBF41DF1-4F65-4083-9B43-4409D72D6AE5}" srcOrd="8" destOrd="0" presId="urn:microsoft.com/office/officeart/2005/8/layout/cycle5"/>
    <dgm:cxn modelId="{414DEEC9-B615-458F-866E-C50822E699EF}" type="presParOf" srcId="{0618397E-E15E-4899-AD09-C8C1E0F0EFA3}" destId="{B5F82E49-AD9F-4CD2-A331-25F2A008AA28}" srcOrd="9" destOrd="0" presId="urn:microsoft.com/office/officeart/2005/8/layout/cycle5"/>
    <dgm:cxn modelId="{C19F7615-4E70-4F64-BD65-3B2BCA1B08CD}" type="presParOf" srcId="{0618397E-E15E-4899-AD09-C8C1E0F0EFA3}" destId="{7A2B48C1-2040-4455-BB85-9295AC3F6657}" srcOrd="10" destOrd="0" presId="urn:microsoft.com/office/officeart/2005/8/layout/cycle5"/>
    <dgm:cxn modelId="{9DF3970C-6BD9-490F-966D-0918E972FDF0}" type="presParOf" srcId="{0618397E-E15E-4899-AD09-C8C1E0F0EFA3}" destId="{0F7F4EB0-9307-4D06-80C4-DE8A396D1D87}" srcOrd="11" destOrd="0" presId="urn:microsoft.com/office/officeart/2005/8/layout/cycle5"/>
  </dgm:cxnLst>
  <dgm:bg>
    <a:solidFill>
      <a:schemeClr val="accent5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FA2A33-C64E-4EC9-9B1F-612399A976A5}">
      <dsp:nvSpPr>
        <dsp:cNvPr id="0" name=""/>
        <dsp:cNvSpPr/>
      </dsp:nvSpPr>
      <dsp:spPr>
        <a:xfrm>
          <a:off x="175913" y="1810996"/>
          <a:ext cx="1562538" cy="78126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Qualitativa</a:t>
          </a:r>
          <a:endParaRPr lang="pt-BR" sz="1900" kern="1200" dirty="0"/>
        </a:p>
      </dsp:txBody>
      <dsp:txXfrm>
        <a:off x="198796" y="1833879"/>
        <a:ext cx="1516772" cy="735503"/>
      </dsp:txXfrm>
    </dsp:sp>
    <dsp:sp modelId="{055D122A-8110-46AF-8E01-185533541C78}">
      <dsp:nvSpPr>
        <dsp:cNvPr id="0" name=""/>
        <dsp:cNvSpPr/>
      </dsp:nvSpPr>
      <dsp:spPr>
        <a:xfrm rot="20142591">
          <a:off x="1596945" y="1530772"/>
          <a:ext cx="3196944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3196944" y="1331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>
        <a:off x="3115494" y="1464163"/>
        <a:ext cx="159847" cy="159847"/>
      </dsp:txXfrm>
    </dsp:sp>
    <dsp:sp modelId="{0BE4D5E2-385C-493C-B912-DAD27FC1F1EA}">
      <dsp:nvSpPr>
        <dsp:cNvPr id="0" name=""/>
        <dsp:cNvSpPr/>
      </dsp:nvSpPr>
      <dsp:spPr>
        <a:xfrm>
          <a:off x="4652383" y="495909"/>
          <a:ext cx="1562538" cy="7812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Teórica</a:t>
          </a:r>
          <a:endParaRPr lang="pt-BR" sz="1900" kern="1200" dirty="0"/>
        </a:p>
      </dsp:txBody>
      <dsp:txXfrm>
        <a:off x="4675266" y="518792"/>
        <a:ext cx="1516772" cy="735503"/>
      </dsp:txXfrm>
    </dsp:sp>
    <dsp:sp modelId="{5C1913B0-D359-4918-866A-26001DEBB9C9}">
      <dsp:nvSpPr>
        <dsp:cNvPr id="0" name=""/>
        <dsp:cNvSpPr/>
      </dsp:nvSpPr>
      <dsp:spPr>
        <a:xfrm rot="21145157">
          <a:off x="6199072" y="633980"/>
          <a:ext cx="3627089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3627089" y="13315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7921939" y="556618"/>
        <a:ext cx="181354" cy="181354"/>
      </dsp:txXfrm>
    </dsp:sp>
    <dsp:sp modelId="{853D0972-6F5F-4549-8A1E-A6137FC14607}">
      <dsp:nvSpPr>
        <dsp:cNvPr id="0" name=""/>
        <dsp:cNvSpPr/>
      </dsp:nvSpPr>
      <dsp:spPr>
        <a:xfrm>
          <a:off x="9810311" y="17412"/>
          <a:ext cx="1562538" cy="7812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Documental</a:t>
          </a:r>
          <a:endParaRPr lang="pt-BR" sz="1900" kern="1200" dirty="0"/>
        </a:p>
      </dsp:txBody>
      <dsp:txXfrm>
        <a:off x="9833194" y="40295"/>
        <a:ext cx="1516772" cy="735503"/>
      </dsp:txXfrm>
    </dsp:sp>
    <dsp:sp modelId="{F9813B66-D2DD-4D36-BB08-A1608D11CB61}">
      <dsp:nvSpPr>
        <dsp:cNvPr id="0" name=""/>
        <dsp:cNvSpPr/>
      </dsp:nvSpPr>
      <dsp:spPr>
        <a:xfrm rot="425884">
          <a:off x="6201038" y="1097081"/>
          <a:ext cx="3623156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3623156" y="13315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7922037" y="1019818"/>
        <a:ext cx="181157" cy="181157"/>
      </dsp:txXfrm>
    </dsp:sp>
    <dsp:sp modelId="{52D1AE34-B443-46DB-8913-249A2E063186}">
      <dsp:nvSpPr>
        <dsp:cNvPr id="0" name=""/>
        <dsp:cNvSpPr/>
      </dsp:nvSpPr>
      <dsp:spPr>
        <a:xfrm>
          <a:off x="9810311" y="943615"/>
          <a:ext cx="1562538" cy="7812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Bibliográfica</a:t>
          </a:r>
          <a:endParaRPr lang="pt-BR" sz="1900" kern="1200" dirty="0"/>
        </a:p>
      </dsp:txBody>
      <dsp:txXfrm>
        <a:off x="9833194" y="966498"/>
        <a:ext cx="1516772" cy="735503"/>
      </dsp:txXfrm>
    </dsp:sp>
    <dsp:sp modelId="{BED75EA0-6CEE-47E3-B1C5-2FC4D0F73F59}">
      <dsp:nvSpPr>
        <dsp:cNvPr id="0" name=""/>
        <dsp:cNvSpPr/>
      </dsp:nvSpPr>
      <dsp:spPr>
        <a:xfrm rot="1361997">
          <a:off x="1619047" y="2783174"/>
          <a:ext cx="3082925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3082925" y="13315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100" kern="1200"/>
        </a:p>
      </dsp:txBody>
      <dsp:txXfrm>
        <a:off x="3083437" y="2719416"/>
        <a:ext cx="154146" cy="154146"/>
      </dsp:txXfrm>
    </dsp:sp>
    <dsp:sp modelId="{DA81EABF-019C-45F8-A148-5327FBBBE885}">
      <dsp:nvSpPr>
        <dsp:cNvPr id="0" name=""/>
        <dsp:cNvSpPr/>
      </dsp:nvSpPr>
      <dsp:spPr>
        <a:xfrm>
          <a:off x="4582569" y="3000713"/>
          <a:ext cx="1562538" cy="78126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Aplicada (Prática)</a:t>
          </a:r>
          <a:endParaRPr lang="pt-BR" sz="1900" kern="1200" dirty="0"/>
        </a:p>
      </dsp:txBody>
      <dsp:txXfrm>
        <a:off x="4605452" y="3023596"/>
        <a:ext cx="1516772" cy="735503"/>
      </dsp:txXfrm>
    </dsp:sp>
    <dsp:sp modelId="{BBCE6FA7-5D44-4A44-96FC-2D98A87EBC1A}">
      <dsp:nvSpPr>
        <dsp:cNvPr id="0" name=""/>
        <dsp:cNvSpPr/>
      </dsp:nvSpPr>
      <dsp:spPr>
        <a:xfrm rot="20316226">
          <a:off x="6044836" y="2847265"/>
          <a:ext cx="290978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909781" y="13315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000" kern="1200"/>
        </a:p>
      </dsp:txBody>
      <dsp:txXfrm>
        <a:off x="7426983" y="2787836"/>
        <a:ext cx="145489" cy="145489"/>
      </dsp:txXfrm>
    </dsp:sp>
    <dsp:sp modelId="{DEA89D8C-A047-4551-B083-12DED662F044}">
      <dsp:nvSpPr>
        <dsp:cNvPr id="0" name=""/>
        <dsp:cNvSpPr/>
      </dsp:nvSpPr>
      <dsp:spPr>
        <a:xfrm>
          <a:off x="8854347" y="1939179"/>
          <a:ext cx="1562538" cy="7812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Estudo de Caso</a:t>
          </a:r>
          <a:endParaRPr lang="pt-BR" sz="1900" kern="1200" dirty="0"/>
        </a:p>
      </dsp:txBody>
      <dsp:txXfrm>
        <a:off x="8877230" y="1962062"/>
        <a:ext cx="1516772" cy="735503"/>
      </dsp:txXfrm>
    </dsp:sp>
    <dsp:sp modelId="{8F5978A2-35C6-4FCD-B873-8F759BC42E8C}">
      <dsp:nvSpPr>
        <dsp:cNvPr id="0" name=""/>
        <dsp:cNvSpPr/>
      </dsp:nvSpPr>
      <dsp:spPr>
        <a:xfrm rot="21309346">
          <a:off x="6140301" y="3264404"/>
          <a:ext cx="269110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691101" y="13315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900" kern="1200"/>
        </a:p>
      </dsp:txBody>
      <dsp:txXfrm>
        <a:off x="7418574" y="3210442"/>
        <a:ext cx="134555" cy="134555"/>
      </dsp:txXfrm>
    </dsp:sp>
    <dsp:sp modelId="{E9DDDD62-97C8-4FF9-B949-A6F457ED062E}">
      <dsp:nvSpPr>
        <dsp:cNvPr id="0" name=""/>
        <dsp:cNvSpPr/>
      </dsp:nvSpPr>
      <dsp:spPr>
        <a:xfrm>
          <a:off x="8826596" y="2773457"/>
          <a:ext cx="1562538" cy="7812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Fundamentada em dados</a:t>
          </a:r>
          <a:endParaRPr lang="pt-BR" sz="1900" kern="1200" dirty="0"/>
        </a:p>
      </dsp:txBody>
      <dsp:txXfrm>
        <a:off x="8849479" y="2796340"/>
        <a:ext cx="1516772" cy="735503"/>
      </dsp:txXfrm>
    </dsp:sp>
    <dsp:sp modelId="{A08E3B35-A5F8-481A-83E8-668556ECE8DF}">
      <dsp:nvSpPr>
        <dsp:cNvPr id="0" name=""/>
        <dsp:cNvSpPr/>
      </dsp:nvSpPr>
      <dsp:spPr>
        <a:xfrm rot="825167">
          <a:off x="6105535" y="3706181"/>
          <a:ext cx="2760650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760650" y="13315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900" kern="1200"/>
        </a:p>
      </dsp:txBody>
      <dsp:txXfrm>
        <a:off x="7416843" y="3650480"/>
        <a:ext cx="138032" cy="138032"/>
      </dsp:txXfrm>
    </dsp:sp>
    <dsp:sp modelId="{7E54599F-6E8B-4881-905D-E2C0DF8AC53D}">
      <dsp:nvSpPr>
        <dsp:cNvPr id="0" name=""/>
        <dsp:cNvSpPr/>
      </dsp:nvSpPr>
      <dsp:spPr>
        <a:xfrm>
          <a:off x="8826612" y="3657010"/>
          <a:ext cx="1562538" cy="7812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Pesquisa-ação</a:t>
          </a:r>
          <a:endParaRPr lang="pt-BR" sz="1900" kern="1200" dirty="0"/>
        </a:p>
      </dsp:txBody>
      <dsp:txXfrm>
        <a:off x="8849495" y="3679893"/>
        <a:ext cx="1516772" cy="735503"/>
      </dsp:txXfrm>
    </dsp:sp>
    <dsp:sp modelId="{A18DBCF1-92F2-4D3B-909E-51D1052D67D9}">
      <dsp:nvSpPr>
        <dsp:cNvPr id="0" name=""/>
        <dsp:cNvSpPr/>
      </dsp:nvSpPr>
      <dsp:spPr>
        <a:xfrm rot="1767305">
          <a:off x="5948138" y="4127370"/>
          <a:ext cx="3047693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3047693" y="13315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000" kern="1200"/>
        </a:p>
      </dsp:txBody>
      <dsp:txXfrm>
        <a:off x="7395792" y="4064493"/>
        <a:ext cx="152384" cy="152384"/>
      </dsp:txXfrm>
    </dsp:sp>
    <dsp:sp modelId="{03C6E965-D5C5-42AB-AC4B-BCE8D94A445B}">
      <dsp:nvSpPr>
        <dsp:cNvPr id="0" name=""/>
        <dsp:cNvSpPr/>
      </dsp:nvSpPr>
      <dsp:spPr>
        <a:xfrm>
          <a:off x="8798861" y="4499389"/>
          <a:ext cx="1562538" cy="781269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kern="1200" dirty="0" smtClean="0"/>
            <a:t>Participante</a:t>
          </a:r>
          <a:endParaRPr lang="pt-BR" sz="1900" kern="1200" dirty="0"/>
        </a:p>
      </dsp:txBody>
      <dsp:txXfrm>
        <a:off x="8821744" y="4522272"/>
        <a:ext cx="1516772" cy="7355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F17509-9BBD-42C5-8E79-9A397C6BC897}">
      <dsp:nvSpPr>
        <dsp:cNvPr id="0" name=""/>
        <dsp:cNvSpPr/>
      </dsp:nvSpPr>
      <dsp:spPr>
        <a:xfrm>
          <a:off x="2970" y="1666277"/>
          <a:ext cx="4804476" cy="10187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6200" kern="1200" dirty="0" smtClean="0"/>
            <a:t>PESQUISA</a:t>
          </a:r>
          <a:endParaRPr lang="pt-BR" sz="6200" kern="1200" dirty="0"/>
        </a:p>
      </dsp:txBody>
      <dsp:txXfrm>
        <a:off x="32809" y="1696116"/>
        <a:ext cx="4744798" cy="959104"/>
      </dsp:txXfrm>
    </dsp:sp>
    <dsp:sp modelId="{8A6B2112-4C35-4C82-9960-0C1261D138F8}">
      <dsp:nvSpPr>
        <dsp:cNvPr id="0" name=""/>
        <dsp:cNvSpPr/>
      </dsp:nvSpPr>
      <dsp:spPr>
        <a:xfrm rot="17727223">
          <a:off x="4281305" y="1321458"/>
          <a:ext cx="1845406" cy="42143"/>
        </a:xfrm>
        <a:custGeom>
          <a:avLst/>
          <a:gdLst/>
          <a:ahLst/>
          <a:cxnLst/>
          <a:rect l="0" t="0" r="0" b="0"/>
          <a:pathLst>
            <a:path>
              <a:moveTo>
                <a:pt x="0" y="21071"/>
              </a:moveTo>
              <a:lnTo>
                <a:pt x="1845406" y="210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600" kern="1200"/>
        </a:p>
      </dsp:txBody>
      <dsp:txXfrm>
        <a:off x="5157873" y="1296394"/>
        <a:ext cx="92270" cy="92270"/>
      </dsp:txXfrm>
    </dsp:sp>
    <dsp:sp modelId="{002D4D88-8C83-468E-AF55-E3F23C9EE139}">
      <dsp:nvSpPr>
        <dsp:cNvPr id="0" name=""/>
        <dsp:cNvSpPr/>
      </dsp:nvSpPr>
      <dsp:spPr>
        <a:xfrm>
          <a:off x="5600569" y="0"/>
          <a:ext cx="2037565" cy="10187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6200" kern="1200" dirty="0" smtClean="0"/>
            <a:t>na</a:t>
          </a:r>
        </a:p>
      </dsp:txBody>
      <dsp:txXfrm>
        <a:off x="5630408" y="29839"/>
        <a:ext cx="1977887" cy="959104"/>
      </dsp:txXfrm>
    </dsp:sp>
    <dsp:sp modelId="{060BEDBF-D047-4B8D-A495-AF202362E76E}">
      <dsp:nvSpPr>
        <dsp:cNvPr id="0" name=""/>
        <dsp:cNvSpPr/>
      </dsp:nvSpPr>
      <dsp:spPr>
        <a:xfrm rot="3775960">
          <a:off x="7135192" y="1310129"/>
          <a:ext cx="1845784" cy="42143"/>
        </a:xfrm>
        <a:custGeom>
          <a:avLst/>
          <a:gdLst/>
          <a:ahLst/>
          <a:cxnLst/>
          <a:rect l="0" t="0" r="0" b="0"/>
          <a:pathLst>
            <a:path>
              <a:moveTo>
                <a:pt x="0" y="21071"/>
              </a:moveTo>
              <a:lnTo>
                <a:pt x="1845784" y="2107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600" kern="1200"/>
        </a:p>
      </dsp:txBody>
      <dsp:txXfrm>
        <a:off x="8011940" y="1285056"/>
        <a:ext cx="92289" cy="92289"/>
      </dsp:txXfrm>
    </dsp:sp>
    <dsp:sp modelId="{6FF788EB-9B4A-4DEA-990D-192C2AFB8967}">
      <dsp:nvSpPr>
        <dsp:cNvPr id="0" name=""/>
        <dsp:cNvSpPr/>
      </dsp:nvSpPr>
      <dsp:spPr>
        <a:xfrm>
          <a:off x="8478034" y="1643620"/>
          <a:ext cx="2037565" cy="10187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6200" kern="1200" dirty="0" smtClean="0"/>
            <a:t>AÇÃO</a:t>
          </a:r>
          <a:endParaRPr lang="pt-BR" sz="6200" kern="1200" dirty="0"/>
        </a:p>
      </dsp:txBody>
      <dsp:txXfrm>
        <a:off x="8507873" y="1673459"/>
        <a:ext cx="1977887" cy="959104"/>
      </dsp:txXfrm>
    </dsp:sp>
    <dsp:sp modelId="{C398A790-B945-4C90-9F31-FC154A0A8C1B}">
      <dsp:nvSpPr>
        <dsp:cNvPr id="0" name=""/>
        <dsp:cNvSpPr/>
      </dsp:nvSpPr>
      <dsp:spPr>
        <a:xfrm rot="20654496">
          <a:off x="4791532" y="2039602"/>
          <a:ext cx="846854" cy="42143"/>
        </a:xfrm>
        <a:custGeom>
          <a:avLst/>
          <a:gdLst/>
          <a:ahLst/>
          <a:cxnLst/>
          <a:rect l="0" t="0" r="0" b="0"/>
          <a:pathLst>
            <a:path>
              <a:moveTo>
                <a:pt x="0" y="21071"/>
              </a:moveTo>
              <a:lnTo>
                <a:pt x="846854" y="210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5193788" y="2039502"/>
        <a:ext cx="42342" cy="42342"/>
      </dsp:txXfrm>
    </dsp:sp>
    <dsp:sp modelId="{7C377406-0B00-4D77-B006-402A77B4052C}">
      <dsp:nvSpPr>
        <dsp:cNvPr id="0" name=""/>
        <dsp:cNvSpPr/>
      </dsp:nvSpPr>
      <dsp:spPr>
        <a:xfrm>
          <a:off x="5622473" y="1436287"/>
          <a:ext cx="2037565" cy="10187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6200" kern="1200" dirty="0" smtClean="0"/>
            <a:t>para</a:t>
          </a:r>
          <a:endParaRPr lang="pt-BR" sz="6200" kern="1200" dirty="0"/>
        </a:p>
      </dsp:txBody>
      <dsp:txXfrm>
        <a:off x="5652312" y="1466126"/>
        <a:ext cx="1977887" cy="959104"/>
      </dsp:txXfrm>
    </dsp:sp>
    <dsp:sp modelId="{B11481BC-3D9D-4D98-ADBF-078E53E7354D}">
      <dsp:nvSpPr>
        <dsp:cNvPr id="0" name=""/>
        <dsp:cNvSpPr/>
      </dsp:nvSpPr>
      <dsp:spPr>
        <a:xfrm rot="3310531">
          <a:off x="4501357" y="2740397"/>
          <a:ext cx="1427204" cy="42143"/>
        </a:xfrm>
        <a:custGeom>
          <a:avLst/>
          <a:gdLst/>
          <a:ahLst/>
          <a:cxnLst/>
          <a:rect l="0" t="0" r="0" b="0"/>
          <a:pathLst>
            <a:path>
              <a:moveTo>
                <a:pt x="0" y="21071"/>
              </a:moveTo>
              <a:lnTo>
                <a:pt x="1427204" y="210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5179280" y="2725788"/>
        <a:ext cx="71360" cy="71360"/>
      </dsp:txXfrm>
    </dsp:sp>
    <dsp:sp modelId="{4A033E44-CA55-43B2-A5A8-9918E2EB4F41}">
      <dsp:nvSpPr>
        <dsp:cNvPr id="0" name=""/>
        <dsp:cNvSpPr/>
      </dsp:nvSpPr>
      <dsp:spPr>
        <a:xfrm>
          <a:off x="5622473" y="2837877"/>
          <a:ext cx="2037565" cy="10187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6200" kern="1200" dirty="0" smtClean="0"/>
            <a:t>com</a:t>
          </a:r>
          <a:endParaRPr lang="pt-BR" sz="6200" kern="1200" dirty="0"/>
        </a:p>
      </dsp:txBody>
      <dsp:txXfrm>
        <a:off x="5652312" y="2867716"/>
        <a:ext cx="1977887" cy="9591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F0DF4-24DF-4FEB-BA9D-D3B790ED4A21}">
      <dsp:nvSpPr>
        <dsp:cNvPr id="0" name=""/>
        <dsp:cNvSpPr/>
      </dsp:nvSpPr>
      <dsp:spPr>
        <a:xfrm>
          <a:off x="3228965" y="1960"/>
          <a:ext cx="3910976" cy="1009584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Planejar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(a melhora da prática)</a:t>
          </a:r>
          <a:endParaRPr lang="pt-BR" sz="1800" kern="1200" dirty="0"/>
        </a:p>
      </dsp:txBody>
      <dsp:txXfrm>
        <a:off x="3278249" y="51244"/>
        <a:ext cx="3812408" cy="911016"/>
      </dsp:txXfrm>
    </dsp:sp>
    <dsp:sp modelId="{DABFD6D1-9579-4F4D-948D-8B7E9A8E2F90}">
      <dsp:nvSpPr>
        <dsp:cNvPr id="0" name=""/>
        <dsp:cNvSpPr/>
      </dsp:nvSpPr>
      <dsp:spPr>
        <a:xfrm>
          <a:off x="4169868" y="1000656"/>
          <a:ext cx="3337832" cy="3337832"/>
        </a:xfrm>
        <a:custGeom>
          <a:avLst/>
          <a:gdLst/>
          <a:ahLst/>
          <a:cxnLst/>
          <a:rect l="0" t="0" r="0" b="0"/>
          <a:pathLst>
            <a:path>
              <a:moveTo>
                <a:pt x="2128518" y="64532"/>
              </a:moveTo>
              <a:arcTo wR="1668916" hR="1668916" stAng="17159115" swAng="1785411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CA4A11-9C30-40EF-A644-176D8D64820E}">
      <dsp:nvSpPr>
        <dsp:cNvPr id="0" name=""/>
        <dsp:cNvSpPr/>
      </dsp:nvSpPr>
      <dsp:spPr>
        <a:xfrm>
          <a:off x="5885766" y="1716593"/>
          <a:ext cx="4335514" cy="1009584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Agir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(implantar a melhora planejada – intervir)</a:t>
          </a:r>
          <a:endParaRPr lang="pt-BR" sz="1800" kern="1200" dirty="0"/>
        </a:p>
      </dsp:txBody>
      <dsp:txXfrm>
        <a:off x="5935050" y="1765877"/>
        <a:ext cx="4236946" cy="911016"/>
      </dsp:txXfrm>
    </dsp:sp>
    <dsp:sp modelId="{80E04554-2FCD-4E21-B692-7FF27E0A34A0}">
      <dsp:nvSpPr>
        <dsp:cNvPr id="0" name=""/>
        <dsp:cNvSpPr/>
      </dsp:nvSpPr>
      <dsp:spPr>
        <a:xfrm>
          <a:off x="4187694" y="16535"/>
          <a:ext cx="3337832" cy="3337832"/>
        </a:xfrm>
        <a:custGeom>
          <a:avLst/>
          <a:gdLst/>
          <a:ahLst/>
          <a:cxnLst/>
          <a:rect l="0" t="0" r="0" b="0"/>
          <a:pathLst>
            <a:path>
              <a:moveTo>
                <a:pt x="2804228" y="2892169"/>
              </a:moveTo>
              <a:arcTo wR="1668916" hR="1668916" stAng="2828120" swAng="1603836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A9E1F7-1C3D-49AC-A495-9BA73714E0CD}">
      <dsp:nvSpPr>
        <dsp:cNvPr id="0" name=""/>
        <dsp:cNvSpPr/>
      </dsp:nvSpPr>
      <dsp:spPr>
        <a:xfrm>
          <a:off x="2828913" y="3339792"/>
          <a:ext cx="4711080" cy="1009584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Observar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(monitorar e descrever os efeitos da ação)</a:t>
          </a:r>
          <a:endParaRPr lang="pt-BR" sz="1800" kern="1200" dirty="0"/>
        </a:p>
      </dsp:txBody>
      <dsp:txXfrm>
        <a:off x="2878197" y="3389076"/>
        <a:ext cx="4612512" cy="911016"/>
      </dsp:txXfrm>
    </dsp:sp>
    <dsp:sp modelId="{CBF41DF1-4F65-4083-9B43-4409D72D6AE5}">
      <dsp:nvSpPr>
        <dsp:cNvPr id="0" name=""/>
        <dsp:cNvSpPr/>
      </dsp:nvSpPr>
      <dsp:spPr>
        <a:xfrm>
          <a:off x="2878040" y="16514"/>
          <a:ext cx="3337832" cy="3337832"/>
        </a:xfrm>
        <a:custGeom>
          <a:avLst/>
          <a:gdLst/>
          <a:ahLst/>
          <a:cxnLst/>
          <a:rect l="0" t="0" r="0" b="0"/>
          <a:pathLst>
            <a:path>
              <a:moveTo>
                <a:pt x="1195037" y="3269141"/>
              </a:moveTo>
              <a:arcTo wR="1668916" hR="1668916" stAng="6389743" swAng="1678908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F82E49-AD9F-4CD2-A331-25F2A008AA28}">
      <dsp:nvSpPr>
        <dsp:cNvPr id="0" name=""/>
        <dsp:cNvSpPr/>
      </dsp:nvSpPr>
      <dsp:spPr>
        <a:xfrm>
          <a:off x="328617" y="1670876"/>
          <a:ext cx="4042129" cy="1009584"/>
        </a:xfrm>
        <a:prstGeom prst="roundRect">
          <a:avLst/>
        </a:prstGeom>
        <a:solidFill>
          <a:schemeClr val="accent5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Refletir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(avaliar os resultados da ação)</a:t>
          </a:r>
          <a:endParaRPr lang="pt-BR" sz="1800" kern="1200" dirty="0"/>
        </a:p>
      </dsp:txBody>
      <dsp:txXfrm>
        <a:off x="377901" y="1720160"/>
        <a:ext cx="3943561" cy="911016"/>
      </dsp:txXfrm>
    </dsp:sp>
    <dsp:sp modelId="{0F7F4EB0-9307-4D06-80C4-DE8A396D1D87}">
      <dsp:nvSpPr>
        <dsp:cNvPr id="0" name=""/>
        <dsp:cNvSpPr/>
      </dsp:nvSpPr>
      <dsp:spPr>
        <a:xfrm>
          <a:off x="2878040" y="996990"/>
          <a:ext cx="3337832" cy="3337832"/>
        </a:xfrm>
        <a:custGeom>
          <a:avLst/>
          <a:gdLst/>
          <a:ahLst/>
          <a:cxnLst/>
          <a:rect l="0" t="0" r="0" b="0"/>
          <a:pathLst>
            <a:path>
              <a:moveTo>
                <a:pt x="499624" y="478102"/>
              </a:moveTo>
              <a:arcTo wR="1668916" hR="1668916" stAng="13531349" swAng="1678908"/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B1E3-165E-4B3A-A39A-7E00C8A98908}" type="datetimeFigureOut">
              <a:rPr lang="pt-BR" smtClean="0"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733BF-4EA9-4544-920D-293ECA3108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2277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B1E3-165E-4B3A-A39A-7E00C8A98908}" type="datetimeFigureOut">
              <a:rPr lang="pt-BR" smtClean="0"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733BF-4EA9-4544-920D-293ECA3108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0393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B1E3-165E-4B3A-A39A-7E00C8A98908}" type="datetimeFigureOut">
              <a:rPr lang="pt-BR" smtClean="0"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733BF-4EA9-4544-920D-293ECA3108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8675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B1E3-165E-4B3A-A39A-7E00C8A98908}" type="datetimeFigureOut">
              <a:rPr lang="pt-BR" smtClean="0"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733BF-4EA9-4544-920D-293ECA3108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0387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B1E3-165E-4B3A-A39A-7E00C8A98908}" type="datetimeFigureOut">
              <a:rPr lang="pt-BR" smtClean="0"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733BF-4EA9-4544-920D-293ECA3108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54554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B1E3-165E-4B3A-A39A-7E00C8A98908}" type="datetimeFigureOut">
              <a:rPr lang="pt-BR" smtClean="0"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733BF-4EA9-4544-920D-293ECA3108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5379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B1E3-165E-4B3A-A39A-7E00C8A98908}" type="datetimeFigureOut">
              <a:rPr lang="pt-BR" smtClean="0"/>
              <a:t>31/03/2015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733BF-4EA9-4544-920D-293ECA3108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0190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B1E3-165E-4B3A-A39A-7E00C8A98908}" type="datetimeFigureOut">
              <a:rPr lang="pt-BR" smtClean="0"/>
              <a:t>31/03/2015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733BF-4EA9-4544-920D-293ECA3108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0280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B1E3-165E-4B3A-A39A-7E00C8A98908}" type="datetimeFigureOut">
              <a:rPr lang="pt-BR" smtClean="0"/>
              <a:t>31/03/2015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733BF-4EA9-4544-920D-293ECA3108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3447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B1E3-165E-4B3A-A39A-7E00C8A98908}" type="datetimeFigureOut">
              <a:rPr lang="pt-BR" smtClean="0"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733BF-4EA9-4544-920D-293ECA3108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5701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6B1E3-165E-4B3A-A39A-7E00C8A98908}" type="datetimeFigureOut">
              <a:rPr lang="pt-BR" smtClean="0"/>
              <a:t>31/03/2015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733BF-4EA9-4544-920D-293ECA3108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7312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6B1E3-165E-4B3A-A39A-7E00C8A98908}" type="datetimeFigureOut">
              <a:rPr lang="pt-BR" smtClean="0"/>
              <a:t>31/03/2015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733BF-4EA9-4544-920D-293ECA31082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3458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280555" y="290945"/>
            <a:ext cx="11326090" cy="21665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3348983"/>
            <a:ext cx="8929254" cy="953799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latin typeface="Arial Black" panose="020B0A04020102020204" pitchFamily="34" charset="0"/>
              </a:rPr>
              <a:t>PESQUISA-AÇÃO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533399" y="1416774"/>
            <a:ext cx="10910455" cy="122252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pt-BR" sz="2200" b="1" dirty="0" smtClean="0">
                <a:latin typeface="+mn-lt"/>
              </a:rPr>
              <a:t>Centro Federal de Educação Tecnológica de Minas Gerais – CEFET/MG</a:t>
            </a:r>
          </a:p>
          <a:p>
            <a:pPr algn="r">
              <a:lnSpc>
                <a:spcPct val="100000"/>
              </a:lnSpc>
            </a:pPr>
            <a:r>
              <a:rPr lang="pt-BR" sz="2200" b="1" dirty="0" smtClean="0">
                <a:latin typeface="+mn-lt"/>
              </a:rPr>
              <a:t>Mestrado em Estudos de Linguagens</a:t>
            </a:r>
          </a:p>
          <a:p>
            <a:pPr algn="r">
              <a:lnSpc>
                <a:spcPct val="100000"/>
              </a:lnSpc>
            </a:pPr>
            <a:r>
              <a:rPr lang="pt-BR" sz="2200" b="1" dirty="0" smtClean="0">
                <a:latin typeface="+mn-lt"/>
              </a:rPr>
              <a:t>Disciplina: Metodologia da Pesquisa</a:t>
            </a:r>
          </a:p>
          <a:p>
            <a:pPr algn="r">
              <a:lnSpc>
                <a:spcPct val="100000"/>
              </a:lnSpc>
            </a:pPr>
            <a:r>
              <a:rPr lang="pt-BR" sz="2200" b="1" dirty="0" smtClean="0">
                <a:latin typeface="+mn-lt"/>
              </a:rPr>
              <a:t>Prof.ª Raquel </a:t>
            </a:r>
            <a:r>
              <a:rPr lang="pt-BR" sz="2200" b="1" dirty="0" err="1" smtClean="0">
                <a:latin typeface="+mn-lt"/>
              </a:rPr>
              <a:t>Bambirra</a:t>
            </a:r>
            <a:endParaRPr lang="pt-BR" sz="2200" b="1" dirty="0" smtClean="0">
              <a:latin typeface="+mn-lt"/>
            </a:endParaRPr>
          </a:p>
          <a:p>
            <a:pPr algn="r">
              <a:lnSpc>
                <a:spcPct val="100000"/>
              </a:lnSpc>
            </a:pPr>
            <a:r>
              <a:rPr lang="pt-BR" sz="2200" b="1" dirty="0" smtClean="0">
                <a:latin typeface="+mn-lt"/>
              </a:rPr>
              <a:t>Aluno: Everton Luiz </a:t>
            </a:r>
            <a:r>
              <a:rPr lang="pt-BR" sz="2200" b="1" dirty="0" err="1" smtClean="0">
                <a:latin typeface="+mn-lt"/>
              </a:rPr>
              <a:t>Franken</a:t>
            </a:r>
            <a:r>
              <a:rPr lang="pt-BR" sz="2200" dirty="0" smtClean="0"/>
              <a:t/>
            </a:r>
            <a:br>
              <a:rPr lang="pt-BR" sz="2200" dirty="0" smtClean="0"/>
            </a:br>
            <a:endParaRPr lang="pt-BR" sz="2200" dirty="0"/>
          </a:p>
        </p:txBody>
      </p:sp>
      <p:pic>
        <p:nvPicPr>
          <p:cNvPr id="1026" name="Picture 2" descr="http://www.minhapos.com.br/data/artigos/images/LogoCEFET_formato-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74" y="449233"/>
            <a:ext cx="1941651" cy="123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labpsicopato.files.wordpress.com/2013/01/pesquis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426" y="3606836"/>
            <a:ext cx="7676399" cy="3125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15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>
                <a:latin typeface="+mn-lt"/>
              </a:rPr>
              <a:t>Pesquisa-ação: definições e objetivos </a:t>
            </a:r>
            <a:r>
              <a:rPr lang="pt-BR" b="1" dirty="0" smtClean="0">
                <a:latin typeface="+mn-lt"/>
              </a:rPr>
              <a:t>(DORNYEI, 2007)</a:t>
            </a:r>
            <a:endParaRPr lang="pt-BR" b="1" dirty="0"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lphaUcParenR"/>
            </a:pPr>
            <a:r>
              <a:rPr lang="pt-BR" dirty="0" smtClean="0"/>
              <a:t>A pesquisa-ação é conduzida por ou em cooperação de professores com o propósito de compreender melhor seu ambiente educacional e tornar mais eficaz sua prática de ensino;</a:t>
            </a:r>
          </a:p>
          <a:p>
            <a:pPr marL="514350" indent="-514350">
              <a:buAutoNum type="alphaUcParenR"/>
            </a:pPr>
            <a:r>
              <a:rPr lang="pt-BR" dirty="0" smtClean="0"/>
              <a:t>Questão problemática: há pouca pesquisa desse gênero. Razões: falta de tempo dos professores; falta de incentivo e falta de conhecimento ou recursos significativos para envolverem-se com a pesquisa;</a:t>
            </a:r>
          </a:p>
          <a:p>
            <a:pPr marL="514350" indent="-514350">
              <a:buAutoNum type="alphaUcParenR"/>
            </a:pPr>
            <a:r>
              <a:rPr lang="pt-BR" dirty="0" smtClean="0"/>
              <a:t>A pesquisa-ação oferece meios para que os professores tornem-se agentes ao invés de “recipientes” de conhecimento.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658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>
                <a:latin typeface="+mn-lt"/>
              </a:rPr>
              <a:t>Pesquisa-ação: definições e objetivos </a:t>
            </a:r>
            <a:r>
              <a:rPr lang="pt-BR" b="1" dirty="0" smtClean="0">
                <a:latin typeface="+mn-lt"/>
              </a:rPr>
              <a:t>(GASS &amp; MACKEY, 2007)</a:t>
            </a:r>
            <a:endParaRPr lang="pt-BR" b="1" dirty="0"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just">
              <a:buAutoNum type="alphaUcParenR"/>
            </a:pPr>
            <a:r>
              <a:rPr lang="pt-BR" dirty="0" smtClean="0"/>
              <a:t>Na pesquisa-ação os participantes são envolvidos em um processo sistemático em uma situação social ou sala de aula;</a:t>
            </a:r>
          </a:p>
          <a:p>
            <a:pPr marL="514350" indent="-514350" algn="just">
              <a:buAutoNum type="alphaUcParenR"/>
            </a:pPr>
            <a:endParaRPr lang="pt-BR" dirty="0" smtClean="0"/>
          </a:p>
          <a:p>
            <a:pPr marL="514350" indent="-514350" algn="just">
              <a:buAutoNum type="alphaUcParenR"/>
            </a:pPr>
            <a:r>
              <a:rPr lang="pt-BR" dirty="0" smtClean="0"/>
              <a:t>Os pesquisadores são normalmente professores que decidem investigar vários aspectos de suas salas de aula para aprimorar sua prática de ensino e a qualidade da educação de seus alunos;</a:t>
            </a:r>
          </a:p>
          <a:p>
            <a:pPr marL="514350" indent="-514350" algn="just">
              <a:buAutoNum type="alphaUcParenR"/>
            </a:pPr>
            <a:endParaRPr lang="pt-BR" dirty="0" smtClean="0"/>
          </a:p>
          <a:p>
            <a:pPr marL="514350" indent="-514350" algn="just">
              <a:buAutoNum type="alphaUcParenR"/>
            </a:pPr>
            <a:r>
              <a:rPr lang="pt-BR" dirty="0" smtClean="0"/>
              <a:t>A pesquisa-ação é um processo cíclico e seus resultados não podem ser generalizados, uma vez que estão limitados ao público cujo contexto foi estudado.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8591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480060" y="1531620"/>
            <a:ext cx="11372850" cy="4892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latin typeface="+mn-lt"/>
              </a:rPr>
              <a:t>REFERÊNCIAS:</a:t>
            </a:r>
            <a:endParaRPr lang="pt-BR" b="1" dirty="0"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GASS, S.; MACKEY, A. Action research. In: </a:t>
            </a:r>
            <a:r>
              <a:rPr lang="en-US" b="1" dirty="0" smtClean="0"/>
              <a:t>Data elicitation for second and foreign language research</a:t>
            </a:r>
            <a:r>
              <a:rPr lang="en-US" dirty="0" smtClean="0"/>
              <a:t>. New Jersey/USA: Lawrence Erlbaum Associates, Inc. Publishers, 2007. </a:t>
            </a:r>
            <a:r>
              <a:rPr lang="en-US" dirty="0" err="1" smtClean="0"/>
              <a:t>ch</a:t>
            </a:r>
            <a:r>
              <a:rPr lang="en-US" dirty="0" smtClean="0"/>
              <a:t> 8, item 8.3, p. 175-177.</a:t>
            </a:r>
          </a:p>
          <a:p>
            <a:endParaRPr lang="en-US" dirty="0" smtClean="0"/>
          </a:p>
          <a:p>
            <a:r>
              <a:rPr lang="en-US" dirty="0" smtClean="0"/>
              <a:t>RICHARDS, K. Action research. In: </a:t>
            </a:r>
            <a:r>
              <a:rPr lang="en-US" b="1" dirty="0" smtClean="0"/>
              <a:t>Qualitative inquiry in TESOL</a:t>
            </a:r>
            <a:r>
              <a:rPr lang="en-US" dirty="0" smtClean="0"/>
              <a:t>. New York: Palgrave MacMillan, 2003. </a:t>
            </a:r>
            <a:r>
              <a:rPr lang="en-US" dirty="0" err="1" smtClean="0"/>
              <a:t>ch.</a:t>
            </a:r>
            <a:r>
              <a:rPr lang="en-US" dirty="0" smtClean="0"/>
              <a:t> 1, p. 24-26.</a:t>
            </a:r>
          </a:p>
          <a:p>
            <a:endParaRPr lang="en-US" dirty="0" smtClean="0"/>
          </a:p>
          <a:p>
            <a:r>
              <a:rPr lang="en-US" dirty="0" smtClean="0"/>
              <a:t>DÖRNYEI, Z. Action research. In: </a:t>
            </a:r>
            <a:r>
              <a:rPr lang="en-US" b="1" dirty="0" smtClean="0"/>
              <a:t>Research methods in Applied Linguistics</a:t>
            </a:r>
            <a:r>
              <a:rPr lang="en-US" dirty="0" smtClean="0"/>
              <a:t>: quantitative, qualitative and mixed methodologies. Oxford: OUP, 2007. </a:t>
            </a:r>
            <a:r>
              <a:rPr lang="en-US" dirty="0" err="1" smtClean="0"/>
              <a:t>ch</a:t>
            </a:r>
            <a:r>
              <a:rPr lang="en-US" dirty="0" smtClean="0"/>
              <a:t> 8, p. 191-194.</a:t>
            </a:r>
          </a:p>
          <a:p>
            <a:endParaRPr lang="en-US" dirty="0" smtClean="0"/>
          </a:p>
          <a:p>
            <a:r>
              <a:rPr lang="en-US" dirty="0" smtClean="0"/>
              <a:t>FRANCO, M.A.S. </a:t>
            </a:r>
            <a:r>
              <a:rPr lang="en-US" b="1" dirty="0" err="1" smtClean="0"/>
              <a:t>Pedagogia</a:t>
            </a:r>
            <a:r>
              <a:rPr lang="en-US" b="1" dirty="0" smtClean="0"/>
              <a:t> da </a:t>
            </a:r>
            <a:r>
              <a:rPr lang="en-US" b="1" dirty="0" err="1" smtClean="0"/>
              <a:t>pesquisa-ação</a:t>
            </a:r>
            <a:r>
              <a:rPr lang="en-US" dirty="0" smtClean="0"/>
              <a:t>. </a:t>
            </a:r>
            <a:r>
              <a:rPr lang="en-US" dirty="0" err="1" smtClean="0"/>
              <a:t>Educação</a:t>
            </a:r>
            <a:r>
              <a:rPr lang="en-US" dirty="0" smtClean="0"/>
              <a:t> e </a:t>
            </a:r>
            <a:r>
              <a:rPr lang="en-US" dirty="0" err="1" smtClean="0"/>
              <a:t>Pesquisa</a:t>
            </a:r>
            <a:r>
              <a:rPr lang="en-US" dirty="0" smtClean="0"/>
              <a:t>, São Paulo, </a:t>
            </a:r>
            <a:r>
              <a:rPr lang="en-US" dirty="0" err="1" smtClean="0"/>
              <a:t>Dez</a:t>
            </a:r>
            <a:r>
              <a:rPr lang="en-US" dirty="0" smtClean="0"/>
              <a:t> 2005, vol.31, nº 3, p. 483-502. ISSN 1517-9702.</a:t>
            </a: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969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871378"/>
            <a:ext cx="10515600" cy="567404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pt-BR" sz="8000" b="1" dirty="0" smtClean="0"/>
              <a:t>COMENTÁRIOS?</a:t>
            </a:r>
          </a:p>
          <a:p>
            <a:pPr marL="0" indent="0" algn="ctr">
              <a:buNone/>
            </a:pPr>
            <a:endParaRPr lang="pt-BR" sz="8000" b="1" dirty="0"/>
          </a:p>
          <a:p>
            <a:pPr marL="0" indent="0" algn="ctr">
              <a:buNone/>
            </a:pPr>
            <a:endParaRPr lang="pt-BR" sz="8000" b="1" dirty="0" smtClean="0"/>
          </a:p>
          <a:p>
            <a:pPr marL="0" indent="0" algn="ctr">
              <a:buNone/>
            </a:pPr>
            <a:endParaRPr lang="pt-BR" sz="8000" b="1" dirty="0"/>
          </a:p>
          <a:p>
            <a:pPr marL="0" indent="0" algn="ctr">
              <a:buNone/>
            </a:pPr>
            <a:endParaRPr lang="pt-BR" sz="8000" b="1" dirty="0" smtClean="0"/>
          </a:p>
          <a:p>
            <a:pPr algn="ctr"/>
            <a:endParaRPr lang="pt-BR" sz="8000" b="1" dirty="0"/>
          </a:p>
          <a:p>
            <a:pPr marL="0" indent="0" algn="ctr">
              <a:buNone/>
            </a:pPr>
            <a:r>
              <a:rPr lang="pt-BR" sz="8000" b="1" dirty="0" smtClean="0"/>
              <a:t>DÚVIDAS?</a:t>
            </a:r>
            <a:endParaRPr lang="pt-BR" sz="8000" b="1" dirty="0"/>
          </a:p>
        </p:txBody>
      </p:sp>
      <p:pic>
        <p:nvPicPr>
          <p:cNvPr id="3074" name="Picture 2" descr="https://sp.yimg.com/ib/th?id=HN.608044769788233746&amp;pid=15.1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591" y="1817686"/>
            <a:ext cx="4864818" cy="322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68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86435"/>
          </a:xfrm>
        </p:spPr>
        <p:txBody>
          <a:bodyPr>
            <a:normAutofit fontScale="90000"/>
          </a:bodyPr>
          <a:lstStyle/>
          <a:p>
            <a:r>
              <a:rPr lang="pt-BR" b="1" dirty="0" smtClean="0">
                <a:latin typeface="+mn-lt"/>
              </a:rPr>
              <a:t>Situando-se...</a:t>
            </a:r>
            <a:endParaRPr lang="pt-BR" b="1" dirty="0">
              <a:latin typeface="+mn-lt"/>
            </a:endParaRP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3572190"/>
              </p:ext>
            </p:extLst>
          </p:nvPr>
        </p:nvGraphicFramePr>
        <p:xfrm>
          <a:off x="409575" y="365125"/>
          <a:ext cx="11372850" cy="528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tângulo de cantos arredondados 7"/>
          <p:cNvSpPr/>
          <p:nvPr/>
        </p:nvSpPr>
        <p:spPr>
          <a:xfrm>
            <a:off x="182880" y="4324350"/>
            <a:ext cx="3074670" cy="1268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Subjetiva</a:t>
            </a:r>
          </a:p>
          <a:p>
            <a:pPr algn="ctr"/>
            <a:r>
              <a:rPr lang="pt-BR" dirty="0" smtClean="0"/>
              <a:t>Observação / descrição / interpretação</a:t>
            </a:r>
            <a:endParaRPr lang="pt-BR" dirty="0"/>
          </a:p>
        </p:txBody>
      </p:sp>
      <p:sp>
        <p:nvSpPr>
          <p:cNvPr id="9" name="Seta para baixo 8"/>
          <p:cNvSpPr/>
          <p:nvPr/>
        </p:nvSpPr>
        <p:spPr>
          <a:xfrm>
            <a:off x="1080135" y="3108960"/>
            <a:ext cx="560070" cy="9372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eta para baixo 9"/>
          <p:cNvSpPr/>
          <p:nvPr/>
        </p:nvSpPr>
        <p:spPr>
          <a:xfrm>
            <a:off x="5455920" y="4324350"/>
            <a:ext cx="560070" cy="9372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tângulo de cantos arredondados 10"/>
          <p:cNvSpPr/>
          <p:nvPr/>
        </p:nvSpPr>
        <p:spPr>
          <a:xfrm>
            <a:off x="4198620" y="5448300"/>
            <a:ext cx="3074670" cy="12687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Intervém na realidade social</a:t>
            </a:r>
          </a:p>
        </p:txBody>
      </p:sp>
    </p:spTree>
    <p:extLst>
      <p:ext uri="{BB962C8B-B14F-4D97-AF65-F5344CB8AC3E}">
        <p14:creationId xmlns:p14="http://schemas.microsoft.com/office/powerpoint/2010/main" val="196360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02235"/>
            <a:ext cx="10515600" cy="1325563"/>
          </a:xfrm>
        </p:spPr>
        <p:txBody>
          <a:bodyPr/>
          <a:lstStyle/>
          <a:p>
            <a:pPr algn="ctr"/>
            <a:r>
              <a:rPr lang="pt-BR" b="1" dirty="0" smtClean="0">
                <a:latin typeface="+mn-lt"/>
              </a:rPr>
              <a:t>Como pesquisa e ação se integram na pesquisa-ação?</a:t>
            </a:r>
            <a:endParaRPr lang="pt-BR" b="1" dirty="0"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5314405"/>
              </p:ext>
            </p:extLst>
          </p:nvPr>
        </p:nvGraphicFramePr>
        <p:xfrm>
          <a:off x="838200" y="15970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Conector reto 5"/>
          <p:cNvCxnSpPr/>
          <p:nvPr/>
        </p:nvCxnSpPr>
        <p:spPr>
          <a:xfrm>
            <a:off x="8252460" y="3937635"/>
            <a:ext cx="1028700" cy="400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to 8"/>
          <p:cNvCxnSpPr/>
          <p:nvPr/>
        </p:nvCxnSpPr>
        <p:spPr>
          <a:xfrm flipV="1">
            <a:off x="8081010" y="3977640"/>
            <a:ext cx="1200150" cy="1131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ângulo de cantos arredondados 16"/>
          <p:cNvSpPr/>
          <p:nvPr/>
        </p:nvSpPr>
        <p:spPr>
          <a:xfrm>
            <a:off x="1165860" y="5669280"/>
            <a:ext cx="9498330" cy="9944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6000" dirty="0" smtClean="0"/>
              <a:t>PESQUISA 			AÇÃO</a:t>
            </a:r>
            <a:endParaRPr lang="pt-BR" sz="6000" dirty="0"/>
          </a:p>
        </p:txBody>
      </p:sp>
      <p:sp>
        <p:nvSpPr>
          <p:cNvPr id="20" name="Seta para a esquerda e para a direita 19"/>
          <p:cNvSpPr/>
          <p:nvPr/>
        </p:nvSpPr>
        <p:spPr>
          <a:xfrm>
            <a:off x="5741670" y="5997892"/>
            <a:ext cx="1596390" cy="405765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036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93675"/>
            <a:ext cx="10515600" cy="1325563"/>
          </a:xfrm>
        </p:spPr>
        <p:txBody>
          <a:bodyPr/>
          <a:lstStyle/>
          <a:p>
            <a:pPr algn="ctr"/>
            <a:r>
              <a:rPr lang="pt-BR" b="1" dirty="0" smtClean="0">
                <a:latin typeface="+mn-lt"/>
              </a:rPr>
              <a:t>De que pesquisa falamos quando nos referimos a pesquisa-ação?</a:t>
            </a:r>
            <a:endParaRPr lang="pt-BR" b="1" dirty="0"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95300" y="1882774"/>
            <a:ext cx="11201400" cy="4700905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AutoNum type="alphaLcParenR"/>
            </a:pPr>
            <a:r>
              <a:rPr lang="pt-BR" dirty="0" smtClean="0"/>
              <a:t>É uma pesquisa eminentemente pedagógica, dentro da perspectiva de ser um exercício pedagógico, configurado como uma ação que </a:t>
            </a:r>
            <a:r>
              <a:rPr lang="pt-BR" dirty="0" err="1" smtClean="0"/>
              <a:t>cientificiza</a:t>
            </a:r>
            <a:r>
              <a:rPr lang="pt-BR" dirty="0" smtClean="0"/>
              <a:t> a prática educativa, a partir de princípios éticos que visualizam a contínua formação  e emancipação de todos os sujeitos da prática (FRANCO, 2005);</a:t>
            </a:r>
          </a:p>
          <a:p>
            <a:pPr marL="514350" indent="-514350" algn="just">
              <a:buAutoNum type="alphaLcParenR"/>
            </a:pPr>
            <a:endParaRPr lang="pt-BR" dirty="0" smtClean="0"/>
          </a:p>
          <a:p>
            <a:pPr marL="514350" indent="-514350" algn="just">
              <a:buAutoNum type="alphaLcParenR"/>
            </a:pPr>
            <a:r>
              <a:rPr lang="pt-BR" dirty="0" smtClean="0"/>
              <a:t>Pesquisa com característica social associada a uma estratégia de intervenção, num contexto dinâmico;</a:t>
            </a:r>
          </a:p>
          <a:p>
            <a:pPr marL="514350" indent="-514350" algn="just">
              <a:buAutoNum type="alphaLcParenR"/>
            </a:pPr>
            <a:endParaRPr lang="pt-BR" dirty="0" smtClean="0"/>
          </a:p>
          <a:p>
            <a:pPr marL="514350" indent="-514350" algn="just">
              <a:buAutoNum type="alphaLcParenR"/>
            </a:pPr>
            <a:r>
              <a:rPr lang="pt-BR" dirty="0" smtClean="0"/>
              <a:t>Origina-se de necessidades sociais reais e conta com o envolvimento de todos os participantes;</a:t>
            </a:r>
          </a:p>
          <a:p>
            <a:pPr marL="514350" indent="-514350" algn="just">
              <a:buAutoNum type="alphaLcParenR"/>
            </a:pPr>
            <a:endParaRPr lang="pt-BR" dirty="0" smtClean="0"/>
          </a:p>
          <a:p>
            <a:pPr marL="514350" indent="-514350" algn="just">
              <a:buAutoNum type="alphaLcParenR"/>
            </a:pPr>
            <a:r>
              <a:rPr lang="pt-BR" dirty="0" smtClean="0"/>
              <a:t>O pesquisador também é participante e os participantes também são pesquisadores;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3773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93675"/>
            <a:ext cx="10515600" cy="1325563"/>
          </a:xfrm>
        </p:spPr>
        <p:txBody>
          <a:bodyPr/>
          <a:lstStyle/>
          <a:p>
            <a:pPr algn="ctr"/>
            <a:r>
              <a:rPr lang="pt-BR" b="1" dirty="0" smtClean="0">
                <a:latin typeface="+mn-lt"/>
              </a:rPr>
              <a:t>De que pesquisa falamos quando nos referimos a pesquisa-ação?</a:t>
            </a:r>
            <a:endParaRPr lang="pt-BR" b="1" dirty="0"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25780" y="1734184"/>
            <a:ext cx="11201400" cy="470090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dirty="0"/>
              <a:t>e</a:t>
            </a:r>
            <a:r>
              <a:rPr lang="pt-BR" dirty="0" smtClean="0"/>
              <a:t>) Sugere sempre a concomitância entre pesquisa e ação e ação e pesquisa;</a:t>
            </a:r>
          </a:p>
          <a:p>
            <a:pPr marL="0" indent="0" algn="just">
              <a:buNone/>
            </a:pPr>
            <a:endParaRPr lang="pt-BR" dirty="0" smtClean="0"/>
          </a:p>
          <a:p>
            <a:pPr marL="0" indent="0" algn="just">
              <a:buNone/>
            </a:pPr>
            <a:r>
              <a:rPr lang="pt-BR" dirty="0"/>
              <a:t>f</a:t>
            </a:r>
            <a:r>
              <a:rPr lang="pt-BR" dirty="0" smtClean="0"/>
              <a:t>) Há a ação conjunta entre pesquisador e pesquisados;</a:t>
            </a:r>
            <a:endParaRPr lang="pt-BR" dirty="0"/>
          </a:p>
          <a:p>
            <a:pPr marL="0" indent="0" algn="just">
              <a:buNone/>
            </a:pPr>
            <a:endParaRPr lang="pt-BR" dirty="0" smtClean="0"/>
          </a:p>
          <a:p>
            <a:pPr marL="0" indent="0" algn="just">
              <a:buNone/>
            </a:pPr>
            <a:r>
              <a:rPr lang="pt-BR" dirty="0" smtClean="0"/>
              <a:t>g) Realização da pesquisa em ambientes onde acontecem as próprias práticas;</a:t>
            </a:r>
          </a:p>
          <a:p>
            <a:pPr marL="0" indent="0" algn="just">
              <a:buNone/>
            </a:pPr>
            <a:endParaRPr lang="pt-BR" dirty="0"/>
          </a:p>
          <a:p>
            <a:pPr marL="0" indent="0" algn="just">
              <a:buNone/>
            </a:pPr>
            <a:r>
              <a:rPr lang="pt-BR" dirty="0" smtClean="0"/>
              <a:t>h) Assume uma postura diferenciada diante do conhecimento, uma vez que busca, ao mesmo tempo, conhecer e intervir na realidade que pesquisa (pretende conhecer a realidade social de forma a transformá-la);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492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93675"/>
            <a:ext cx="10515600" cy="1325563"/>
          </a:xfrm>
        </p:spPr>
        <p:txBody>
          <a:bodyPr/>
          <a:lstStyle/>
          <a:p>
            <a:pPr algn="ctr"/>
            <a:r>
              <a:rPr lang="pt-BR" b="1" dirty="0" smtClean="0">
                <a:latin typeface="+mn-lt"/>
              </a:rPr>
              <a:t>De que pesquisa falamos quando nos referimos a pesquisa-ação?</a:t>
            </a:r>
            <a:endParaRPr lang="pt-BR" b="1" dirty="0"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25780" y="1734184"/>
            <a:ext cx="11201400" cy="470090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dirty="0" smtClean="0"/>
              <a:t>i) As ações empreendidas devem emergir do coletivo e caminhar para ele;</a:t>
            </a:r>
          </a:p>
          <a:p>
            <a:pPr marL="571500" indent="-571500" algn="just">
              <a:buAutoNum type="romanLcParenR"/>
            </a:pPr>
            <a:endParaRPr lang="pt-BR" dirty="0"/>
          </a:p>
          <a:p>
            <a:pPr marL="0" indent="0" algn="just">
              <a:buNone/>
            </a:pPr>
            <a:r>
              <a:rPr lang="pt-BR" dirty="0" smtClean="0"/>
              <a:t>j) As ações em pesquisa-ação devem ser interativas, dialógicas e devem conduzir para o entendimento / negociações;</a:t>
            </a:r>
          </a:p>
          <a:p>
            <a:pPr marL="0" indent="0" algn="just">
              <a:buNone/>
            </a:pPr>
            <a:endParaRPr lang="pt-BR" dirty="0"/>
          </a:p>
          <a:p>
            <a:pPr marL="0" indent="0" algn="just">
              <a:buNone/>
            </a:pPr>
            <a:r>
              <a:rPr lang="pt-BR" dirty="0" smtClean="0"/>
              <a:t>k) As ações devem se reproduzir na produção de um saber compartilhado;</a:t>
            </a:r>
          </a:p>
          <a:p>
            <a:pPr marL="0" indent="0" algn="just">
              <a:buNone/>
            </a:pPr>
            <a:endParaRPr lang="pt-BR" dirty="0"/>
          </a:p>
          <a:p>
            <a:pPr marL="0" indent="0" algn="just">
              <a:buNone/>
            </a:pPr>
            <a:r>
              <a:rPr lang="pt-BR" dirty="0" smtClean="0"/>
              <a:t>l) As ações devem integrar processos de reflexão / pesquisa e formação;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598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>
                <a:latin typeface="+mn-lt"/>
              </a:rPr>
              <a:t>O processo da pesquisa-ação</a:t>
            </a:r>
            <a:endParaRPr lang="pt-BR" b="1" dirty="0">
              <a:latin typeface="+mn-lt"/>
            </a:endParaRPr>
          </a:p>
        </p:txBody>
      </p:sp>
      <p:pic>
        <p:nvPicPr>
          <p:cNvPr id="2050" name="Picture 2" descr="http://www.elo.pro.br/cloud/_src/ckfinder/userfiles/images/P/Pesquisa_acao/cliclos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2" y="2394426"/>
            <a:ext cx="5400675" cy="273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4.bp.blogspot.com/-kZB46WpGNuI/UCJUY0ZcxxI/AAAAAAAAA18/5Spj7dqhUpM/s1600/grupo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4970" y="1714500"/>
            <a:ext cx="5592545" cy="4766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014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>
                <a:latin typeface="+mn-lt"/>
              </a:rPr>
              <a:t>Pesquisa-ação: definições e objetivos </a:t>
            </a:r>
            <a:r>
              <a:rPr lang="pt-BR" b="1" dirty="0" smtClean="0">
                <a:latin typeface="+mn-lt"/>
              </a:rPr>
              <a:t>(RICHARDS, 2003)</a:t>
            </a:r>
            <a:endParaRPr lang="pt-BR" b="1" dirty="0">
              <a:latin typeface="+mn-lt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OBJETIVOS:</a:t>
            </a:r>
          </a:p>
          <a:p>
            <a:pPr marL="514350" indent="-514350">
              <a:buAutoNum type="alphaUcParenR"/>
            </a:pPr>
            <a:r>
              <a:rPr lang="pt-BR" dirty="0" smtClean="0"/>
              <a:t>Compreender melhor algum aspecto da prática profissional de modo a promover ‘melhorias’;</a:t>
            </a:r>
          </a:p>
          <a:p>
            <a:pPr marL="514350" indent="-514350">
              <a:buAutoNum type="alphaUcParenR"/>
            </a:pPr>
            <a:endParaRPr lang="pt-BR" dirty="0" smtClean="0"/>
          </a:p>
          <a:p>
            <a:pPr marL="514350" indent="-514350">
              <a:buAutoNum type="alphaUcParenR"/>
            </a:pPr>
            <a:r>
              <a:rPr lang="pt-BR" dirty="0" smtClean="0"/>
              <a:t>Oportunizar ao pesquisador-praticante um avanço em sua própria prática profissional</a:t>
            </a:r>
            <a:r>
              <a:rPr lang="pt-BR" dirty="0" smtClean="0"/>
              <a:t>;</a:t>
            </a:r>
          </a:p>
          <a:p>
            <a:pPr marL="514350" indent="-514350">
              <a:buAutoNum type="alphaUcParenR"/>
            </a:pPr>
            <a:endParaRPr lang="pt-BR" dirty="0" smtClean="0"/>
          </a:p>
          <a:p>
            <a:pPr marL="514350" indent="-514350">
              <a:buAutoNum type="alphaUcParenR"/>
            </a:pPr>
            <a:r>
              <a:rPr lang="pt-BR" dirty="0" smtClean="0"/>
              <a:t>Refletir sobre algum aspecto profissional do pesquisador-praticante de modo a intervir positivamente no processo por meio de um projeto dentro do contexto da prática profissional</a:t>
            </a:r>
            <a:r>
              <a:rPr lang="pt-BR" dirty="0" smtClean="0"/>
              <a:t>;</a:t>
            </a: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4970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>
                <a:latin typeface="+mn-lt"/>
              </a:rPr>
              <a:t>Pesquisa-ação: definições e objetivos </a:t>
            </a:r>
            <a:r>
              <a:rPr lang="pt-BR" b="1" dirty="0" smtClean="0">
                <a:latin typeface="+mn-lt"/>
              </a:rPr>
              <a:t>(RICHARDS, </a:t>
            </a:r>
            <a:r>
              <a:rPr lang="pt-BR" b="1" smtClean="0">
                <a:latin typeface="+mn-lt"/>
              </a:rPr>
              <a:t>2003)</a:t>
            </a:r>
            <a:endParaRPr lang="pt-BR" b="1" dirty="0">
              <a:latin typeface="+mn-lt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768124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eta em curva para a esquerda 6"/>
          <p:cNvSpPr/>
          <p:nvPr/>
        </p:nvSpPr>
        <p:spPr>
          <a:xfrm>
            <a:off x="8126730" y="2286000"/>
            <a:ext cx="1211580" cy="12115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8" name="Seta em curva para a esquerda 7"/>
          <p:cNvSpPr/>
          <p:nvPr/>
        </p:nvSpPr>
        <p:spPr>
          <a:xfrm rot="1545511">
            <a:off x="8652510" y="4777740"/>
            <a:ext cx="1211580" cy="12115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0" name="Seta em curva para a esquerda 9"/>
          <p:cNvSpPr/>
          <p:nvPr/>
        </p:nvSpPr>
        <p:spPr>
          <a:xfrm rot="8624241">
            <a:off x="2068830" y="4777740"/>
            <a:ext cx="1211580" cy="12115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" name="Seta em curva para a esquerda 10"/>
          <p:cNvSpPr/>
          <p:nvPr/>
        </p:nvSpPr>
        <p:spPr>
          <a:xfrm rot="13483578">
            <a:off x="2583181" y="1941605"/>
            <a:ext cx="1211580" cy="121158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79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764</Words>
  <Application>Microsoft Office PowerPoint</Application>
  <PresentationFormat>Widescreen</PresentationFormat>
  <Paragraphs>92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Tema do Office</vt:lpstr>
      <vt:lpstr>PESQUISA-AÇÃO </vt:lpstr>
      <vt:lpstr>Situando-se...</vt:lpstr>
      <vt:lpstr>Como pesquisa e ação se integram na pesquisa-ação?</vt:lpstr>
      <vt:lpstr>De que pesquisa falamos quando nos referimos a pesquisa-ação?</vt:lpstr>
      <vt:lpstr>De que pesquisa falamos quando nos referimos a pesquisa-ação?</vt:lpstr>
      <vt:lpstr>De que pesquisa falamos quando nos referimos a pesquisa-ação?</vt:lpstr>
      <vt:lpstr>O processo da pesquisa-ação</vt:lpstr>
      <vt:lpstr>Pesquisa-ação: definições e objetivos (RICHARDS, 2003)</vt:lpstr>
      <vt:lpstr>Pesquisa-ação: definições e objetivos (RICHARDS, 2003)</vt:lpstr>
      <vt:lpstr>Pesquisa-ação: definições e objetivos (DORNYEI, 2007)</vt:lpstr>
      <vt:lpstr>Pesquisa-ação: definições e objetivos (GASS &amp; MACKEY, 2007)</vt:lpstr>
      <vt:lpstr>REFERÊNCIAS: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PESQUISA-AÇÃO</dc:title>
  <dc:creator>Usuário</dc:creator>
  <cp:lastModifiedBy>Usuário</cp:lastModifiedBy>
  <cp:revision>19</cp:revision>
  <dcterms:created xsi:type="dcterms:W3CDTF">2015-04-01T01:23:18Z</dcterms:created>
  <dcterms:modified xsi:type="dcterms:W3CDTF">2015-04-01T04:05:12Z</dcterms:modified>
</cp:coreProperties>
</file>