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647BE92-806B-47A9-97AC-03C6124FEEC1}" type="datetimeFigureOut">
              <a:rPr lang="pt-BR" smtClean="0"/>
              <a:t>11/05/2015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CFE192D-7181-4A81-9E24-5F46FFA187D7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tephrosie@hotmail.co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907704" y="404664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CENTRO FEDERAL DE EDUCAÇÃO TECNOLÓGICA DE MINAS GERAIS 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Mestrado em Estudos de Linguagens 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b="1" dirty="0" smtClean="0"/>
              <a:t>Metodologia </a:t>
            </a:r>
            <a:r>
              <a:rPr lang="pt-BR" b="1" dirty="0"/>
              <a:t>de Pesquisa</a:t>
            </a:r>
            <a:endParaRPr lang="pt-BR" dirty="0"/>
          </a:p>
          <a:p>
            <a:pPr algn="ctr"/>
            <a:r>
              <a:rPr lang="pt-BR" dirty="0" err="1" smtClean="0"/>
              <a:t>Prof.Dra</a:t>
            </a:r>
            <a:r>
              <a:rPr lang="pt-BR" dirty="0"/>
              <a:t>. Maria Raquel de Andrade </a:t>
            </a:r>
            <a:r>
              <a:rPr lang="pt-BR" dirty="0" err="1"/>
              <a:t>Bambirra</a:t>
            </a:r>
            <a:endParaRPr lang="pt-BR" dirty="0"/>
          </a:p>
          <a:p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4788"/>
            <a:ext cx="1224136" cy="12160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tângulo 6"/>
          <p:cNvSpPr/>
          <p:nvPr/>
        </p:nvSpPr>
        <p:spPr>
          <a:xfrm>
            <a:off x="4355976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Rose M. Silva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e-mail </a:t>
            </a:r>
            <a:r>
              <a:rPr kumimoji="0" lang="pt-BR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  <a:hlinkClick r:id="rId3"/>
              </a:rPr>
              <a:t>stephrosie@hotmail.com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2266853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dirty="0" smtClean="0"/>
              <a:t>Belo Horizonte</a:t>
            </a:r>
          </a:p>
          <a:p>
            <a:pPr algn="ctr"/>
            <a:r>
              <a:rPr lang="pt-BR" dirty="0" smtClean="0"/>
              <a:t>13 Maio/ 2015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539552" y="2674948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/>
              <a:t>Narrativas </a:t>
            </a:r>
            <a:r>
              <a:rPr lang="pt-BR" sz="3200" b="1" dirty="0"/>
              <a:t>(histórias de vida):</a:t>
            </a:r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3200" u="sng" dirty="0"/>
              <a:t>Breve histórico, conceituação e características da pesquisa narrativa</a:t>
            </a:r>
            <a:endParaRPr lang="pt-BR" sz="3200" dirty="0"/>
          </a:p>
          <a:p>
            <a:pPr algn="ctr"/>
            <a:endParaRPr lang="pt-BR" sz="16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96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/>
          <a:lstStyle/>
          <a:p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CARACTERÍSTICAS:</a:t>
            </a:r>
            <a:endParaRPr lang="pt-BR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88632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t-BR" dirty="0" smtClean="0">
                <a:solidFill>
                  <a:schemeClr val="tx1"/>
                </a:solidFill>
              </a:rPr>
              <a:t>A coleta de dados é única e rica e não pode ser obtida por experimentos, questionários ou observações;</a:t>
            </a:r>
          </a:p>
          <a:p>
            <a:pPr marL="0" indent="0" algn="just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dirty="0" smtClean="0">
                <a:solidFill>
                  <a:schemeClr val="tx1"/>
                </a:solidFill>
              </a:rPr>
              <a:t>No entanto, apesar de se utilizar grupos pequenos, a quantidade de dados reunidos é enorme e, consequentemente, muitas horas são gastas para ouvir, gravar e transcrever fielmente as histórias;</a:t>
            </a:r>
          </a:p>
          <a:p>
            <a:pPr marL="0" indent="0" algn="just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dirty="0" smtClean="0">
                <a:solidFill>
                  <a:schemeClr val="tx1"/>
                </a:solidFill>
              </a:rPr>
              <a:t>A análise é subjetiva e interpretativa, portanto, deve ser minuciosa e deve-se estabelecer diretrizes para saber o quê e como interpretar os dados, já que toda narrativa recebe influência do entrevistador, entrevistado e fatores contextuais;</a:t>
            </a:r>
          </a:p>
          <a:p>
            <a:pPr>
              <a:buFont typeface="Wingdings" panose="05000000000000000000" pitchFamily="2" charset="2"/>
              <a:buChar char="§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56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pt-BR" dirty="0">
                <a:solidFill>
                  <a:schemeClr val="tx1"/>
                </a:solidFill>
              </a:rPr>
              <a:t>Não há uma hipótese como </a:t>
            </a:r>
            <a:r>
              <a:rPr lang="pt-BR" i="1" dirty="0">
                <a:solidFill>
                  <a:schemeClr val="tx1"/>
                </a:solidFill>
              </a:rPr>
              <a:t>priori.</a:t>
            </a:r>
            <a:r>
              <a:rPr lang="pt-BR" dirty="0">
                <a:solidFill>
                  <a:schemeClr val="tx1"/>
                </a:solidFill>
              </a:rPr>
              <a:t> As direções específicas geralmente emergem da leitura e material coletado, e então a hipótese é gerada desses dados</a:t>
            </a:r>
            <a:r>
              <a:rPr lang="pt-BR" dirty="0" smtClean="0">
                <a:solidFill>
                  <a:schemeClr val="tx1"/>
                </a:solidFill>
              </a:rPr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t-BR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pt-BR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pt-BR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dirty="0">
                <a:solidFill>
                  <a:schemeClr val="tx1"/>
                </a:solidFill>
              </a:rPr>
              <a:t>É o tipo de pesquisa adequado para pesquisadores que lidam bem com a ambiguidade, pois todo dado interpretativo pode mudar sempre que necessário.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57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Referência:</a:t>
            </a:r>
            <a:endParaRPr lang="pt-B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23265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LIEBLICH, A.; TUVAL-MASHIACH, R.; ZILBER, T.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model for classification of approaches to reading, analysis, and interpretation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In: 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Narrative research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reading, analysis, and interpretation. Applied Social Research Methods Series, v. 47. Thousand Oaks, California: SAGE Publications, 1998.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p. 1-20.</a:t>
            </a:r>
            <a:endParaRPr lang="pt-B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pt-BR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sz="4400" b="1" dirty="0" smtClean="0">
                <a:cs typeface="Times New Roman" panose="02020603050405020304" pitchFamily="18" charset="0"/>
              </a:rPr>
              <a:t>Narrativas (Histórias de Vida):</a:t>
            </a:r>
            <a:r>
              <a:rPr lang="pt-BR" sz="4400" dirty="0" smtClean="0">
                <a:cs typeface="Times New Roman" panose="02020603050405020304" pitchFamily="18" charset="0"/>
              </a:rPr>
              <a:t/>
            </a:r>
            <a:br>
              <a:rPr lang="pt-BR" sz="4400" dirty="0" smtClean="0">
                <a:cs typeface="Times New Roman" panose="02020603050405020304" pitchFamily="18" charset="0"/>
              </a:rPr>
            </a:br>
            <a:r>
              <a:rPr lang="pt-BR" sz="4400" u="sng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Breve </a:t>
            </a:r>
            <a:r>
              <a:rPr lang="pt-BR" sz="4400" u="sng" dirty="0" smtClean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histórico</a:t>
            </a:r>
            <a:r>
              <a:rPr lang="pt-BR" sz="4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4400" dirty="0">
                <a:solidFill>
                  <a:schemeClr val="accent6">
                    <a:lumMod val="50000"/>
                  </a:schemeClr>
                </a:solidFill>
              </a:rPr>
            </a:br>
            <a:endParaRPr lang="pt-B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132856"/>
            <a:ext cx="8291264" cy="4209331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No fim dos anos oitenta e durante os anos noventa, os conceitos de narrativa e histórias de vida se tornaram cada vez mais visíveis nas ciências sociais, especialmente na psicologia, psicoterapia, educação, sociologia, estudos de gêneros, antropologia, linguística, e história. </a:t>
            </a:r>
            <a:r>
              <a:rPr lang="pt-BR" dirty="0" smtClean="0">
                <a:solidFill>
                  <a:schemeClr val="tx1"/>
                </a:solidFill>
              </a:rPr>
              <a:t>Usada como </a:t>
            </a:r>
            <a:r>
              <a:rPr lang="pt-BR" dirty="0" smtClean="0">
                <a:solidFill>
                  <a:schemeClr val="tx1"/>
                </a:solidFill>
              </a:rPr>
              <a:t>um meio para entender a identidade pessoal, o estilo de vida, cultura e o mundo histórico do narrador.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7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Crítica à pesquisa narrativa:</a:t>
            </a:r>
            <a:endParaRPr lang="pt-BR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pt-BR" dirty="0">
                <a:solidFill>
                  <a:schemeClr val="tx1"/>
                </a:solidFill>
              </a:rPr>
              <a:t>O</a:t>
            </a:r>
            <a:r>
              <a:rPr lang="pt-BR" dirty="0" smtClean="0">
                <a:solidFill>
                  <a:schemeClr val="tx1"/>
                </a:solidFill>
              </a:rPr>
              <a:t> estudo da narrativa sofreu críticas por ser mais arte que pesquisa: parece baseada predominantemente no talento, </a:t>
            </a:r>
            <a:r>
              <a:rPr lang="pt-BR" dirty="0" smtClean="0">
                <a:solidFill>
                  <a:schemeClr val="tx1"/>
                </a:solidFill>
              </a:rPr>
              <a:t>na intuição </a:t>
            </a:r>
            <a:r>
              <a:rPr lang="pt-BR" dirty="0" smtClean="0">
                <a:solidFill>
                  <a:schemeClr val="tx1"/>
                </a:solidFill>
              </a:rPr>
              <a:t>ou </a:t>
            </a:r>
            <a:r>
              <a:rPr lang="pt-BR" dirty="0" smtClean="0">
                <a:solidFill>
                  <a:schemeClr val="tx1"/>
                </a:solidFill>
              </a:rPr>
              <a:t>na experiência </a:t>
            </a:r>
            <a:r>
              <a:rPr lang="pt-BR" dirty="0" smtClean="0">
                <a:solidFill>
                  <a:schemeClr val="tx1"/>
                </a:solidFill>
              </a:rPr>
              <a:t>clínica; desafia a ordem clara e a sistematização; e dificilmente pode ser ensinada. A pesquisa narrativa deixa claro que não há nenhuma verdade única, absoluta na realidade humana. A abordagem narrativa defende o pluralismo, o relativismo e a subjetividade.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1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O que é pesquisa narrativa?</a:t>
            </a:r>
            <a:endParaRPr lang="pt-BR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i="1" dirty="0" err="1" smtClean="0">
                <a:solidFill>
                  <a:schemeClr val="tx1"/>
                </a:solidFill>
              </a:rPr>
              <a:t>Webster´s</a:t>
            </a:r>
            <a:r>
              <a:rPr lang="pt-BR" dirty="0" smtClean="0">
                <a:solidFill>
                  <a:schemeClr val="tx1"/>
                </a:solidFill>
              </a:rPr>
              <a:t> (1966) define </a:t>
            </a:r>
            <a:r>
              <a:rPr lang="pt-BR" i="1" dirty="0" smtClean="0">
                <a:solidFill>
                  <a:schemeClr val="tx1"/>
                </a:solidFill>
              </a:rPr>
              <a:t>narrativa</a:t>
            </a:r>
            <a:r>
              <a:rPr lang="pt-BR" dirty="0" smtClean="0">
                <a:solidFill>
                  <a:schemeClr val="tx1"/>
                </a:solidFill>
              </a:rPr>
              <a:t> como um “discurso, ou um exemplo dele, projetado para representar uma sucessão de acontecimentos conectados entre si.”</a:t>
            </a: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De acordo com a definição dos autores, </a:t>
            </a:r>
            <a:r>
              <a:rPr lang="pt-BR" i="1" dirty="0" smtClean="0">
                <a:solidFill>
                  <a:schemeClr val="tx1"/>
                </a:solidFill>
              </a:rPr>
              <a:t>pesquisa narrativa </a:t>
            </a:r>
            <a:r>
              <a:rPr lang="pt-BR" dirty="0" smtClean="0">
                <a:solidFill>
                  <a:schemeClr val="tx1"/>
                </a:solidFill>
              </a:rPr>
              <a:t>refere-se a qualquer estudo que usa ou analisa materiais narrativos, que podem ser o objeto da pesquisa ou um meio para estudar uma outra questão. Esse tipo de estudo pode ser usado para comparar grupos, aprender sobre um fenômeno social ou </a:t>
            </a:r>
            <a:r>
              <a:rPr lang="pt-BR" dirty="0" smtClean="0">
                <a:solidFill>
                  <a:schemeClr val="tx1"/>
                </a:solidFill>
              </a:rPr>
              <a:t>um período </a:t>
            </a:r>
            <a:r>
              <a:rPr lang="pt-BR" dirty="0" smtClean="0">
                <a:solidFill>
                  <a:schemeClr val="tx1"/>
                </a:solidFill>
              </a:rPr>
              <a:t>histórico, ou explorar a personalidade de alguém.</a:t>
            </a:r>
            <a:endParaRPr lang="pt-BR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7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CLASSIFICAÇÃO:</a:t>
            </a:r>
            <a:endParaRPr lang="pt-BR" sz="40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877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/>
              <a:t>	</a:t>
            </a:r>
            <a:r>
              <a:rPr lang="pt-BR" i="1" dirty="0" smtClean="0">
                <a:solidFill>
                  <a:schemeClr val="tx1"/>
                </a:solidFill>
              </a:rPr>
              <a:t>De acordo com as suas contribuições para o campo, a pesquisa narrativa pode ser classificada em três domínios principais: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pt-BR" sz="3200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Estudos em que a narrativa é utilizado para o estudo de qualquer questão de pesquisa:</a:t>
            </a: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É a categoria mais usada e variada e inclui a maioria dos trabalhos na pesquisa narrativa;</a:t>
            </a: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Pode ser usada como um estudo piloto com grupos menores para promover um profundo entendimento de um problema da vida real resolvido através de uma abordagem narrativa.</a:t>
            </a:r>
          </a:p>
        </p:txBody>
      </p:sp>
    </p:spTree>
    <p:extLst>
      <p:ext uri="{BB962C8B-B14F-4D97-AF65-F5344CB8AC3E}">
        <p14:creationId xmlns:p14="http://schemas.microsoft.com/office/powerpoint/2010/main" val="21169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Métodos narrativos podem ser considerados “medidas do mundo real” que são apropriadas quando os “problemas da vida real” são investigados. Assim, a narrativa pode ser usada em pesquisas básicas e aplicadas, nas mais diversas áreas do conhecimento.</a:t>
            </a:r>
          </a:p>
          <a:p>
            <a:pPr marL="0" indent="0" algn="just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Pode ser usada para diagnosticar problemas psicológicos, para representar </a:t>
            </a:r>
            <a:r>
              <a:rPr lang="pt-BR" dirty="0" smtClean="0">
                <a:solidFill>
                  <a:schemeClr val="tx1"/>
                </a:solidFill>
              </a:rPr>
              <a:t>o estilo </a:t>
            </a:r>
            <a:r>
              <a:rPr lang="pt-BR" dirty="0" smtClean="0">
                <a:solidFill>
                  <a:schemeClr val="tx1"/>
                </a:solidFill>
              </a:rPr>
              <a:t>de vida de grupos tidos como minoria na sociedade, para estudar o desenvolvimento cognitivo e social de crianças, </a:t>
            </a:r>
            <a:r>
              <a:rPr lang="pt-BR" dirty="0" smtClean="0">
                <a:solidFill>
                  <a:schemeClr val="tx1"/>
                </a:solidFill>
              </a:rPr>
              <a:t>o desenvolvimento </a:t>
            </a:r>
            <a:r>
              <a:rPr lang="pt-BR" dirty="0" smtClean="0">
                <a:solidFill>
                  <a:schemeClr val="tx1"/>
                </a:solidFill>
              </a:rPr>
              <a:t>vocacional, da língua, do processo de informação ou até mesmo como terapia em contextos da psicologia </a:t>
            </a:r>
            <a:r>
              <a:rPr lang="pt-BR" dirty="0" smtClean="0">
                <a:solidFill>
                  <a:schemeClr val="tx1"/>
                </a:solidFill>
              </a:rPr>
              <a:t>clínica, entre outras coisas.</a:t>
            </a:r>
            <a:endParaRPr lang="pt-BR" dirty="0" smtClean="0">
              <a:solidFill>
                <a:schemeClr val="tx1"/>
              </a:solidFill>
            </a:endParaRPr>
          </a:p>
          <a:p>
            <a:pPr algn="just"/>
            <a:endParaRPr lang="pt-BR" dirty="0" smtClean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976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600200"/>
          </a:xfrm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chemeClr val="accent6">
                    <a:lumMod val="50000"/>
                  </a:schemeClr>
                </a:solidFill>
              </a:rPr>
              <a:t>2. </a:t>
            </a:r>
            <a:r>
              <a:rPr lang="pt-BR" sz="3200" dirty="0" smtClean="0">
                <a:solidFill>
                  <a:schemeClr val="accent6">
                    <a:lumMod val="50000"/>
                  </a:schemeClr>
                </a:solidFill>
              </a:rPr>
              <a:t>Estudos que investigam a narrativa como seu objeto de pesquisa:</a:t>
            </a:r>
            <a:br>
              <a:rPr lang="pt-BR" sz="32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pt-BR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Aqui a pesquisa se concentra na narrativa em si própria e não </a:t>
            </a:r>
            <a:r>
              <a:rPr lang="pt-BR" dirty="0" smtClean="0">
                <a:solidFill>
                  <a:schemeClr val="tx1"/>
                </a:solidFill>
              </a:rPr>
              <a:t>é usada como um meio para </a:t>
            </a:r>
            <a:r>
              <a:rPr lang="pt-BR" dirty="0" smtClean="0">
                <a:solidFill>
                  <a:schemeClr val="tx1"/>
                </a:solidFill>
              </a:rPr>
              <a:t>estudar outras questões. Esses estudos são frequentes na teoria da literatura, </a:t>
            </a:r>
            <a:r>
              <a:rPr lang="pt-BR" dirty="0" smtClean="0">
                <a:solidFill>
                  <a:schemeClr val="tx1"/>
                </a:solidFill>
              </a:rPr>
              <a:t> na comunicação </a:t>
            </a:r>
            <a:r>
              <a:rPr lang="pt-BR" dirty="0" smtClean="0">
                <a:solidFill>
                  <a:schemeClr val="tx1"/>
                </a:solidFill>
              </a:rPr>
              <a:t>e </a:t>
            </a:r>
            <a:r>
              <a:rPr lang="pt-BR" dirty="0" smtClean="0">
                <a:solidFill>
                  <a:schemeClr val="tx1"/>
                </a:solidFill>
              </a:rPr>
              <a:t> na linguística</a:t>
            </a:r>
            <a:r>
              <a:rPr lang="pt-BR" dirty="0" smtClean="0">
                <a:solidFill>
                  <a:schemeClr val="tx1"/>
                </a:solidFill>
              </a:rPr>
              <a:t>. </a:t>
            </a: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Foca mais nos aspectos formais da narrativa do que no conteúdo em si, tais como a estrutura da história, o desenvolvimento do enredo, ou vários aspectos linguísticos da narrativa.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0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359024"/>
          </a:xfrm>
        </p:spPr>
        <p:txBody>
          <a:bodyPr>
            <a:normAutofit fontScale="90000"/>
          </a:bodyPr>
          <a:lstStyle/>
          <a:p>
            <a:r>
              <a:rPr lang="pt-BR" sz="3100" dirty="0" smtClean="0"/>
              <a:t/>
            </a:r>
            <a:br>
              <a:rPr lang="pt-BR" sz="3100" dirty="0" smtClean="0"/>
            </a:br>
            <a:r>
              <a:rPr lang="pt-BR" sz="3600" dirty="0" smtClean="0">
                <a:solidFill>
                  <a:schemeClr val="accent6">
                    <a:lumMod val="50000"/>
                  </a:schemeClr>
                </a:solidFill>
              </a:rPr>
              <a:t>3. Estudos sobre a filosofia e metodologia de abordagens qualitativas para pesquisa, entre eles, a pesquisa narrativa: 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>
                <a:solidFill>
                  <a:schemeClr val="tx1"/>
                </a:solidFill>
              </a:rPr>
              <a:t>Há mais material na perspectiva filosófica na pesquisa narrativa do que na metodologia.</a:t>
            </a:r>
          </a:p>
          <a:p>
            <a:pPr algn="just"/>
            <a:r>
              <a:rPr lang="pt-BR" dirty="0" err="1" smtClean="0">
                <a:solidFill>
                  <a:schemeClr val="tx1"/>
                </a:solidFill>
              </a:rPr>
              <a:t>Mishler</a:t>
            </a:r>
            <a:r>
              <a:rPr lang="pt-BR" dirty="0" smtClean="0">
                <a:solidFill>
                  <a:schemeClr val="tx1"/>
                </a:solidFill>
              </a:rPr>
              <a:t> (1995) propõe uma tipologia de classificação da narrativa de acordo com a ordem temporal de eventos em tempo real; a coerência e estrutura da história; e as funções da narrativa que se relaciona com os contextos mais amplos da história na sociedade e cultura.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6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>
                <a:solidFill>
                  <a:schemeClr val="accent6">
                    <a:lumMod val="50000"/>
                  </a:schemeClr>
                </a:solidFill>
              </a:rPr>
              <a:t>POSIÇÃO TEÓRICA DOS AUTORES:</a:t>
            </a:r>
            <a:endParaRPr lang="pt-BR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Narrativas </a:t>
            </a:r>
            <a:r>
              <a:rPr lang="pt-BR" dirty="0" smtClean="0">
                <a:solidFill>
                  <a:schemeClr val="tx1"/>
                </a:solidFill>
              </a:rPr>
              <a:t>fornecem acesso à personalidade e identidade das pessoas através de entrevistas ou observação.</a:t>
            </a:r>
          </a:p>
          <a:p>
            <a:pPr algn="just"/>
            <a:r>
              <a:rPr lang="pt-BR" dirty="0" smtClean="0">
                <a:solidFill>
                  <a:schemeClr val="tx1"/>
                </a:solidFill>
              </a:rPr>
              <a:t>Sobre a tensão da natureza da 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“verdade”, “conhecimento” 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 “pesquisa”, </a:t>
            </a:r>
            <a:r>
              <a:rPr lang="pt-BR" dirty="0" smtClean="0">
                <a:solidFill>
                  <a:schemeClr val="tx1"/>
                </a:solidFill>
              </a:rPr>
              <a:t>os autores não defendem o relativismo total que trata todas as narrativas como textos de ficção, nem tomam as narrativas como representações completas e precisas da realidade.</a:t>
            </a:r>
          </a:p>
          <a:p>
            <a:pPr algn="just"/>
            <a:r>
              <a:rPr lang="pt-BR" i="1" dirty="0" smtClean="0">
                <a:solidFill>
                  <a:schemeClr val="accent6">
                    <a:lumMod val="50000"/>
                  </a:schemeClr>
                </a:solidFill>
              </a:rPr>
              <a:t>Narrativas</a:t>
            </a:r>
            <a:r>
              <a:rPr lang="pt-BR" dirty="0" smtClean="0">
                <a:solidFill>
                  <a:schemeClr val="tx1"/>
                </a:solidFill>
              </a:rPr>
              <a:t> estão em constantes mudanças e sofrem influência do contexto em que estão inseridas; logo, o pesquisador pode ter acesso também ao mundo cultural e social do contador da história.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8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o">
  <a:themeElements>
    <a:clrScheme name="Ex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290</TotalTime>
  <Words>802</Words>
  <Application>Microsoft Office PowerPoint</Application>
  <PresentationFormat>Apresentação na tela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Executivo</vt:lpstr>
      <vt:lpstr>Apresentação do PowerPoint</vt:lpstr>
      <vt:lpstr>       Narrativas (Histórias de Vida): Breve histórico </vt:lpstr>
      <vt:lpstr>Crítica à pesquisa narrativa:</vt:lpstr>
      <vt:lpstr>O que é pesquisa narrativa?</vt:lpstr>
      <vt:lpstr>CLASSIFICAÇÃO:</vt:lpstr>
      <vt:lpstr>Apresentação do PowerPoint</vt:lpstr>
      <vt:lpstr>2. Estudos que investigam a narrativa como seu objeto de pesquisa: </vt:lpstr>
      <vt:lpstr> 3. Estudos sobre a filosofia e metodologia de abordagens qualitativas para pesquisa, entre eles, a pesquisa narrativa:  </vt:lpstr>
      <vt:lpstr>POSIÇÃO TEÓRICA DOS AUTORES:</vt:lpstr>
      <vt:lpstr>CARACTERÍSTICAS:</vt:lpstr>
      <vt:lpstr>Apresentação do PowerPoint</vt:lpstr>
      <vt:lpstr>Referência: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Rose</dc:creator>
  <cp:lastModifiedBy>English</cp:lastModifiedBy>
  <cp:revision>24</cp:revision>
  <dcterms:created xsi:type="dcterms:W3CDTF">2015-05-03T16:54:36Z</dcterms:created>
  <dcterms:modified xsi:type="dcterms:W3CDTF">2015-05-11T21:42:17Z</dcterms:modified>
</cp:coreProperties>
</file>