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680212-7DB7-4DF9-8A2D-2B7CD452E6C5}" type="datetimeFigureOut">
              <a:rPr lang="pt-BR" smtClean="0"/>
              <a:pPr/>
              <a:t>22/04/2015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3EFFE4-0F15-4936-B325-2BAD1AA4D61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Nova Logomarca - CEFET-MG - Simp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28604"/>
            <a:ext cx="148605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1"/>
          <p:cNvSpPr>
            <a:spLocks noGrp="1"/>
          </p:cNvSpPr>
          <p:nvPr>
            <p:ph type="ctrTitle"/>
          </p:nvPr>
        </p:nvSpPr>
        <p:spPr>
          <a:xfrm>
            <a:off x="2071670" y="2214554"/>
            <a:ext cx="6357982" cy="64294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Centro federal de educação tecnológica de minas gerais</a:t>
            </a:r>
            <a:b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diretoria de pesquisa E pós- graduação</a:t>
            </a:r>
            <a:b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mestrado em estudos de linguagens</a:t>
            </a:r>
            <a:endParaRPr lang="pt-BR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071670" y="3357562"/>
            <a:ext cx="621510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Disciplina: Metodologia da Pesquisa</a:t>
            </a:r>
          </a:p>
          <a:p>
            <a:pPr algn="ctr">
              <a:lnSpc>
                <a:spcPct val="150000"/>
              </a:lnSpc>
            </a:pPr>
            <a:r>
              <a:rPr lang="pt-BR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Profª</a:t>
            </a: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Drª</a:t>
            </a:r>
            <a:r>
              <a:rPr lang="pt-B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Maria Raquel de Andrade </a:t>
            </a:r>
            <a:r>
              <a:rPr lang="pt-BR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Bambirra</a:t>
            </a:r>
            <a:endParaRPr lang="pt-BR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pt-BR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571736" y="5000636"/>
            <a:ext cx="5286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>
                <a:latin typeface="Arial" pitchFamily="34" charset="0"/>
                <a:cs typeface="Arial" pitchFamily="34" charset="0"/>
              </a:rPr>
              <a:t>Aluna: Janine Marta Pereira Antunes da Silva</a:t>
            </a:r>
          </a:p>
          <a:p>
            <a:pPr algn="ctr"/>
            <a:endParaRPr lang="pt-BR" sz="1600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dirty="0" smtClean="0">
                <a:latin typeface="Arial" pitchFamily="34" charset="0"/>
                <a:cs typeface="Arial" pitchFamily="34" charset="0"/>
              </a:rPr>
              <a:t>Belo Horizonte </a:t>
            </a:r>
          </a:p>
          <a:p>
            <a:pPr algn="ctr"/>
            <a:r>
              <a:rPr lang="pt-BR" sz="1600" dirty="0" smtClean="0">
                <a:latin typeface="Arial" pitchFamily="34" charset="0"/>
                <a:cs typeface="Arial" pitchFamily="34" charset="0"/>
              </a:rPr>
              <a:t>2015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71472" y="642918"/>
            <a:ext cx="7467600" cy="535785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As definições apresentadas enfatizam o “caso” como entidade ou instância delimitada. Embora tenha como foco grupos, organizações e países, no estudo de caso, as questões de investigação de natureza psicológica ou lingüística normalmente comprometem a descrição detalhada e análise de um sujeito individual.</a:t>
            </a:r>
          </a:p>
          <a:p>
            <a:pPr algn="just"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estudo de caso pode ser associado tanto à pesquisa qualitativa, como à pesquisa quantitativa.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7858180" cy="487375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Algumas vantagens</a:t>
            </a:r>
          </a:p>
          <a:p>
            <a:pPr algn="just">
              <a:lnSpc>
                <a:spcPct val="11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Font typeface="Wingdings" pitchFamily="2" charset="2"/>
              <a:buChar char="§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Alto grau de integridade, profundidade de análise e legibilidade (quando bem feito)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Podem gerar novas hipóteses, modelos e concepções sobre o objeto de análise.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 pesquisa de estudo de caso longitudinal ajuda a confirmar fases ou transformações propostas com base em estudos maiores e fornece evidências de desenvolvimento, que sem o estudo só poderiam ser inferidas.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00034" y="0"/>
            <a:ext cx="7829576" cy="1143000"/>
          </a:xfrm>
        </p:spPr>
        <p:txBody>
          <a:bodyPr>
            <a:normAutofit/>
          </a:bodyPr>
          <a:lstStyle/>
          <a:p>
            <a:r>
              <a:rPr lang="pt-BR" sz="2500" dirty="0" smtClean="0"/>
              <a:t>Vantagens E Desvantagens Do Estudo De Caso</a:t>
            </a:r>
            <a:endParaRPr lang="pt-BR" sz="25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71472" y="785794"/>
            <a:ext cx="7786742" cy="4873752"/>
          </a:xfrm>
        </p:spPr>
        <p:txBody>
          <a:bodyPr>
            <a:normAutofit fontScale="85000" lnSpcReduction="10000"/>
          </a:bodyPr>
          <a:lstStyle/>
          <a:p>
            <a:pPr marL="457200" indent="-457200" algn="just">
              <a:lnSpc>
                <a:spcPct val="15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Descrição profunda e triangulação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Utilização de diversas fontes de evidência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Triangulação de informações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   Potencial inovador e exploratório na construção de uma teoria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Por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frequentemente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apresentar um caráter exploratório pode impulsionar novas áreas para futuras pesquisas, ao isolar variáveis ​​e interações entre os fatores que não tenham sido previamente identificados no que se refere à sua possível influência sobre o comportamento investigado.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714356"/>
            <a:ext cx="7715304" cy="487375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Caso Único ou Atípico</a:t>
            </a:r>
          </a:p>
          <a:p>
            <a:pPr algn="just"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Abordagem indutiva, de potencial inovador de estudos de caso, cujo comportamento investigado parece ser atípico, mas interessante do ponto de vista da teoria.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Casos selecionados cuidadosamente, ao longo de um contínuo de experiências, como casos extremos, casos críticos ou casos típicos possibilitam ao pesquisador explorar o alcance das possibilidades humanas em um domínio particular.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500042"/>
            <a:ext cx="7467600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Pesquisa Longitudinal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Outra vantagem do estudo de caso é que, para desenvolver um estudo em profundidade de apenas um ou alguns casos, é mais viável para analisar as mudanças por meio  de um projeto longitudinal/ transversal.</a:t>
            </a:r>
          </a:p>
          <a:p>
            <a:pPr algn="just"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8286808" cy="487375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Algumas desvantagens do estudo de  caso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Generalização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Uso de casos “anormais” para construir um modelo de comportamento “normal”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Questões relacionadas à descrição profunda e triangulação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Objetividade X subjetividade na pesquisa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Dados “orientados”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“Atrito”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Restrições quanto ao número de amostras (não paramétrico)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Questões éticas (anonimato e privacidade dos participantes do estudo)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928670"/>
            <a:ext cx="7467600" cy="487375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Generalização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Necessidade de se estabelecer a importância e validade externa dos resultados para além dos participantes da pesquisa.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Em comparação ao estudo experimental, o estudo de caso necessita de um controle maior sobre as variáveis externas.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Estudo de caso intrínseco:  compreensão de um caso particular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Estudo de caso instrumental: um caso particular é examinado principalmente para fornecer uma visão ou para redesenhar uma generalização.</a:t>
            </a:r>
          </a:p>
          <a:p>
            <a:pPr algn="just">
              <a:lnSpc>
                <a:spcPct val="150000"/>
              </a:lnSpc>
              <a:buNone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71472" y="714356"/>
            <a:ext cx="7786742" cy="487375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Casos “anormais”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Pode ser difícil interpretar os resultados por se tratar de patologias ou casos atípicos.</a:t>
            </a: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Objetividade X Subjetividade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pesquisador tem um grande envolvimento com o caso e com os dados coletados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Quando os participantes do estudo são levados a relatar experiências de vida ou percepções, os dados, em si, são cheios de subjetividade.</a:t>
            </a:r>
          </a:p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pesquisador deve ser cuidadoso com suas impressões, juízos de valor ao realizar a análise dos dados coletados.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642918"/>
            <a:ext cx="74676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Atrito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Questões de acessibilidade aos participantes do estudo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Quebra/ descontinuidade na pesquisa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Ética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Uso de pseudônimos não é garantia de anonimato e privacidade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2000240"/>
            <a:ext cx="8001056" cy="135732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DUFF, P. A. Defining, describing, and defending case study research. In: 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Case study research in Applied Linguistics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New York: Lawrence Erlbaum Associates, 2008.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2, p. 21-59.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3186106" cy="560406"/>
          </a:xfrm>
        </p:spPr>
        <p:txBody>
          <a:bodyPr/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Estudo De Caso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14348" y="2285992"/>
            <a:ext cx="52149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Características</a:t>
            </a:r>
          </a:p>
          <a:p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Pesquisa aplicada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Abordagem qualitativa e/ ou quantitativa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pt-B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Finalidade: explicativa</a:t>
            </a:r>
          </a:p>
          <a:p>
            <a:pPr>
              <a:lnSpc>
                <a:spcPct val="150000"/>
              </a:lnSpc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428596" y="142852"/>
            <a:ext cx="8072494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4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Definições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200000"/>
              </a:lnSpc>
              <a:buFont typeface="Courier New" pitchFamily="49" charset="0"/>
              <a:buChar char="o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Design de pesquisa</a:t>
            </a:r>
          </a:p>
          <a:p>
            <a:pPr algn="just">
              <a:lnSpc>
                <a:spcPct val="200000"/>
              </a:lnSpc>
              <a:buFont typeface="Courier New" pitchFamily="49" charset="0"/>
              <a:buChar char="o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Método/ estratégia</a:t>
            </a:r>
          </a:p>
          <a:p>
            <a:pPr algn="just">
              <a:lnSpc>
                <a:spcPct val="200000"/>
              </a:lnSpc>
              <a:buFont typeface="Courier New" pitchFamily="49" charset="0"/>
              <a:buChar char="o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Estudo em profundidade de fenômenos sociais em seu contexto, sob a perspectiva dos participantes envolvidos em tal fenômeno. </a:t>
            </a:r>
          </a:p>
          <a:p>
            <a:pPr algn="just">
              <a:lnSpc>
                <a:spcPct val="200000"/>
              </a:lnSpc>
              <a:buFont typeface="Courier New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 I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nvestigação empírica de fenômenos contemporâneos em seu contexto, principalmente quando as fronteiras entre o fenômeno e seu contexto não estão claras. </a:t>
            </a:r>
          </a:p>
          <a:p>
            <a:pPr algn="just">
              <a:lnSpc>
                <a:spcPct val="200000"/>
              </a:lnSpc>
              <a:buFont typeface="Courier New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 D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escrição e análise de entidades específicas (objeto, pessoa, grupo, evento, estado, condição, processo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)  (Psicologia)</a:t>
            </a:r>
          </a:p>
          <a:p>
            <a:pPr algn="just">
              <a:lnSpc>
                <a:spcPct val="20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Courier New" pitchFamily="49" charset="0"/>
              <a:buChar char="o"/>
            </a:pP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14348" y="1142984"/>
            <a:ext cx="7467600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Método para estudar os fenômenos sociais por meio da análise aprofundada de um caso individual. O caso pode ser uma pessoa, um grupo, um episódio, um processo, uma comunidade,  uma sociedade, ou qualquer outra instância da vida social (Sociologia)</a:t>
            </a:r>
          </a:p>
          <a:p>
            <a:pPr algn="just">
              <a:lnSpc>
                <a:spcPct val="150000"/>
              </a:lnSpc>
              <a:buNone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Estudo de um fenômeno de interesse científico como revoluções, regimes governamentais, sistemas econômicos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, com o objetivo de desenvolver uma teoria que explique semelhanças ou diferenças evidenciadas. (Ciências Políticas)</a:t>
            </a:r>
            <a:endParaRPr lang="pt-BR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2400" dirty="0" smtClean="0"/>
              <a:t>Raízes Históricas Do Estudo De Caso Nas Ciências Sociais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1781- 1783 – Dietrich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Tiedmann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lnSpc>
                <a:spcPct val="11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Observação do desenvolvimento infantil</a:t>
            </a:r>
          </a:p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1877 – Darwin </a:t>
            </a:r>
          </a:p>
          <a:p>
            <a:pPr algn="just">
              <a:lnSpc>
                <a:spcPct val="11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 Observação do desenvolvimento infantil</a:t>
            </a:r>
          </a:p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Final do séc. XIX –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Ebbinghaus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Estudos sobre a memória</a:t>
            </a:r>
          </a:p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Piaget - Observação do desenvolvimento cognitivo infantil</a:t>
            </a:r>
          </a:p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1977 –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Vaillant´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s</a:t>
            </a:r>
          </a:p>
          <a:p>
            <a:pPr algn="just">
              <a:lnSpc>
                <a:spcPct val="11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 Estudo sobre saúde mental</a:t>
            </a:r>
          </a:p>
          <a:p>
            <a:pPr algn="just">
              <a:lnSpc>
                <a:spcPct val="11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1978 –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Levinson</a:t>
            </a: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  Desenvolveu a teoria do desenvolvimento masculino</a:t>
            </a:r>
          </a:p>
          <a:p>
            <a:pPr algn="just">
              <a:lnSpc>
                <a:spcPct val="110000"/>
              </a:lnSpc>
              <a:buFont typeface="Courier New" pitchFamily="49" charset="0"/>
              <a:buChar char="o"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857232"/>
            <a:ext cx="7858180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Surgem críticas ao estudo de caso, como dificuldade de generalização, validação científica. “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romantização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do sujeito” em casos de identificação de comportamentos “desviantes” e a criação da ilusão de que a solução para um problema social foi encontrada.</a:t>
            </a:r>
          </a:p>
          <a:p>
            <a:pPr algn="just">
              <a:lnSpc>
                <a:spcPct val="150000"/>
              </a:lnSpc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Entre 1960 e 1970 houve uma queda acentuada de publicações envolvendo estudo de caso, à medida que novos métodos de pesquisa foram se desenvolvendo.</a:t>
            </a:r>
          </a:p>
          <a:p>
            <a:pPr algn="just">
              <a:lnSpc>
                <a:spcPct val="150000"/>
              </a:lnSpc>
            </a:pP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901014" cy="703282"/>
          </a:xfrm>
        </p:spPr>
        <p:txBody>
          <a:bodyPr>
            <a:normAutofit/>
          </a:bodyPr>
          <a:lstStyle/>
          <a:p>
            <a:r>
              <a:rPr lang="pt-BR" sz="2500" dirty="0" smtClean="0">
                <a:latin typeface="Arial" pitchFamily="34" charset="0"/>
                <a:cs typeface="Arial" pitchFamily="34" charset="0"/>
              </a:rPr>
              <a:t>Finalidades E Fundamentos Do Estudo De Caso</a:t>
            </a:r>
            <a:endParaRPr lang="pt-BR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O estudo de caso é categorizado de acordo com o objetivo principal da pesquisa.  Yin (2003) sugere a seguinte tipologia:</a:t>
            </a:r>
          </a:p>
          <a:p>
            <a:pPr>
              <a:lnSpc>
                <a:spcPct val="15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1- Exploratório</a:t>
            </a:r>
          </a:p>
          <a:p>
            <a:pPr>
              <a:lnSpc>
                <a:spcPct val="15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2 – Descritivo</a:t>
            </a:r>
          </a:p>
          <a:p>
            <a:pPr>
              <a:lnSpc>
                <a:spcPct val="150000"/>
              </a:lnSpc>
              <a:buNone/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   3 - Explanatório ou explicativo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000" dirty="0" smtClean="0"/>
              <a:t>    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28596" y="714356"/>
            <a:ext cx="8001056" cy="521497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Um estudo de caso exploratório (seja com base em casos únicos ou múltiplos) destina-se a definir questões e hipóteses para um estudo </a:t>
            </a:r>
            <a:r>
              <a:rPr lang="pt-BR" sz="2000" dirty="0" err="1" smtClean="0">
                <a:latin typeface="Arial" pitchFamily="34" charset="0"/>
                <a:cs typeface="Arial" pitchFamily="34" charset="0"/>
              </a:rPr>
              <a:t>subsequente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 ou para determinar a viabilidade dos procedimentos de pesquisa a serem utilizados no estudo.</a:t>
            </a:r>
          </a:p>
          <a:p>
            <a:pPr algn="just">
              <a:lnSpc>
                <a:spcPct val="15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Um estudo de caso descritivo apresenta a descrição completa de um fenômeno dentro de seu contexto.</a:t>
            </a:r>
          </a:p>
          <a:p>
            <a:pPr algn="just">
              <a:lnSpc>
                <a:spcPct val="150000"/>
              </a:lnSpc>
              <a:buNone/>
            </a:pPr>
            <a:endParaRPr lang="pt-BR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Um estudo de caso explanatório apresenta relações de causa e efeito. Identifica fatores que determinam ou contribuem para a ocorrência dos fenômenos.</a:t>
            </a:r>
            <a:endParaRPr lang="pt-BR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615</TotalTime>
  <Words>1041</Words>
  <Application>Microsoft Office PowerPoint</Application>
  <PresentationFormat>Apresentação na tela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Balcão Envidraçado</vt:lpstr>
      <vt:lpstr>Centro federal de educação tecnológica de minas gerais diretoria de pesquisa E pós- graduação mestrado em estudos de linguagens</vt:lpstr>
      <vt:lpstr>Slide 2</vt:lpstr>
      <vt:lpstr>Estudo De Caso</vt:lpstr>
      <vt:lpstr>Slide 4</vt:lpstr>
      <vt:lpstr>Slide 5</vt:lpstr>
      <vt:lpstr>Raízes Históricas Do Estudo De Caso Nas Ciências Sociais</vt:lpstr>
      <vt:lpstr>Slide 7</vt:lpstr>
      <vt:lpstr>Finalidades E Fundamentos Do Estudo De Caso</vt:lpstr>
      <vt:lpstr>Slide 9</vt:lpstr>
      <vt:lpstr>Slide 10</vt:lpstr>
      <vt:lpstr>Vantagens E Desvantagens Do Estudo De Caso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Federal de Educação Tecnológica de Minas Gerais Diretoria de Pesquisa e Pós- Graduação Mestrado em Estudos de Linguagens</dc:title>
  <dc:creator>janinemarta_adm</dc:creator>
  <cp:lastModifiedBy>Janine Pereira</cp:lastModifiedBy>
  <cp:revision>67</cp:revision>
  <dcterms:created xsi:type="dcterms:W3CDTF">2015-03-31T12:50:44Z</dcterms:created>
  <dcterms:modified xsi:type="dcterms:W3CDTF">2015-04-22T20:02:27Z</dcterms:modified>
</cp:coreProperties>
</file>