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0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1" d="100"/>
          <a:sy n="71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oto Panorâmica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t-BR" smtClean="0"/>
              <a:t>Clique no ícone para adicionar uma imagem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e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çã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ão de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o Cartão de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pt-BR" smtClean="0"/>
              <a:t>Clique para editar o texto mestre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iro ou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pt-BR" smtClean="0"/>
              <a:t>Clique para editar o texto mestre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t-BR" smtClean="0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7/1/2015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68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4212" y="1007771"/>
            <a:ext cx="10726470" cy="2971801"/>
          </a:xfrm>
        </p:spPr>
        <p:txBody>
          <a:bodyPr>
            <a:normAutofit fontScale="90000"/>
          </a:bodyPr>
          <a:lstStyle/>
          <a:p>
            <a:r>
              <a:rPr lang="pt-BR" sz="4900" b="1" dirty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Critérios de </a:t>
            </a:r>
            <a:r>
              <a:rPr lang="pt-BR" sz="4900" b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validade:</a:t>
            </a:r>
            <a:r>
              <a:rPr lang="pt-BR" b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/>
            </a:r>
            <a:br>
              <a:rPr lang="pt-BR" b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</a:br>
            <a:r>
              <a:rPr lang="pt-BR" sz="3600" dirty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Validade interna, validade </a:t>
            </a:r>
            <a:r>
              <a:rPr lang="pt-BR" sz="36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externa, validade </a:t>
            </a:r>
            <a:r>
              <a:rPr lang="pt-BR" sz="3600" dirty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do construto e </a:t>
            </a:r>
            <a:r>
              <a:rPr lang="pt-BR" sz="36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confiabilidade em pesquisa Quantitativas</a:t>
            </a:r>
            <a:r>
              <a:rPr lang="pt-BR" dirty="0"/>
              <a:t/>
            </a:r>
            <a:br>
              <a:rPr lang="pt-BR" dirty="0"/>
            </a:br>
            <a:endParaRPr lang="pt-BR" dirty="0">
              <a:solidFill>
                <a:schemeClr val="bg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t-BR" sz="2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Disciplina: Metodologia de Pesquisa</a:t>
            </a:r>
          </a:p>
          <a:p>
            <a:r>
              <a:rPr lang="pt-BR" sz="2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Mestrando: Luan Alison Cardoso de Carvalho</a:t>
            </a:r>
          </a:p>
          <a:p>
            <a:endParaRPr lang="pt-BR" sz="24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pt-BR" sz="24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7318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685800"/>
            <a:ext cx="9656576" cy="1507067"/>
          </a:xfrm>
        </p:spPr>
        <p:txBody>
          <a:bodyPr>
            <a:normAutofit/>
          </a:bodyPr>
          <a:lstStyle/>
          <a:p>
            <a: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Validade da pesquisa</a:t>
            </a:r>
            <a:endParaRPr lang="pt-BR" dirty="0">
              <a:solidFill>
                <a:schemeClr val="bg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684211" y="2540357"/>
            <a:ext cx="10275709" cy="3615267"/>
          </a:xfrm>
        </p:spPr>
        <p:txBody>
          <a:bodyPr>
            <a:noAutofit/>
          </a:bodyPr>
          <a:lstStyle/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Validade externa: corresponde a abrangência do estudo em diferentes contextos, grupos mais amplos ou ainda diferentes épocas;</a:t>
            </a: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Em pesquisas quantitativas, a validade é garantida por tratamento de ameaças que podem comprometer a integridade da mesma;</a:t>
            </a:r>
          </a:p>
          <a:p>
            <a:pPr marL="0" indent="0">
              <a:buNone/>
            </a:pPr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335903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685800"/>
            <a:ext cx="9656576" cy="1507067"/>
          </a:xfrm>
        </p:spPr>
        <p:txBody>
          <a:bodyPr>
            <a:normAutofit/>
          </a:bodyPr>
          <a:lstStyle/>
          <a:p>
            <a: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Principais ameaças a validade</a:t>
            </a:r>
            <a:endParaRPr lang="pt-BR" dirty="0">
              <a:solidFill>
                <a:schemeClr val="bg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684211" y="2540357"/>
            <a:ext cx="10275709" cy="3615267"/>
          </a:xfrm>
        </p:spPr>
        <p:txBody>
          <a:bodyPr>
            <a:noAutofit/>
          </a:bodyPr>
          <a:lstStyle/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Morte ou atrito dos participantes;</a:t>
            </a: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O efeito </a:t>
            </a:r>
            <a:r>
              <a:rPr lang="pt-BR" sz="2800" dirty="0" err="1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Howthorne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;</a:t>
            </a:r>
            <a:endParaRPr lang="pt-BR" sz="28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Efeito de prática;</a:t>
            </a:r>
          </a:p>
        </p:txBody>
      </p:sp>
    </p:spTree>
    <p:extLst>
      <p:ext uri="{BB962C8B-B14F-4D97-AF65-F5344CB8AC3E}">
        <p14:creationId xmlns:p14="http://schemas.microsoft.com/office/powerpoint/2010/main" val="2922216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10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685800"/>
            <a:ext cx="9656576" cy="1507067"/>
          </a:xfrm>
        </p:spPr>
        <p:txBody>
          <a:bodyPr>
            <a:normAutofit/>
          </a:bodyPr>
          <a:lstStyle/>
          <a:p>
            <a: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Principais ameaças a validade</a:t>
            </a:r>
            <a:endParaRPr lang="pt-BR" dirty="0">
              <a:solidFill>
                <a:schemeClr val="bg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684211" y="2540357"/>
            <a:ext cx="10275709" cy="3615267"/>
          </a:xfrm>
        </p:spPr>
        <p:txBody>
          <a:bodyPr>
            <a:noAutofit/>
          </a:bodyPr>
          <a:lstStyle/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Maturação dos participantes;</a:t>
            </a: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Desejo do participante de satisfazer as expectativas;</a:t>
            </a:r>
            <a:endParaRPr lang="pt-BR" sz="28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História;</a:t>
            </a:r>
          </a:p>
        </p:txBody>
      </p:sp>
    </p:spTree>
    <p:extLst>
      <p:ext uri="{BB962C8B-B14F-4D97-AF65-F5344CB8AC3E}">
        <p14:creationId xmlns:p14="http://schemas.microsoft.com/office/powerpoint/2010/main" val="15428797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685800"/>
            <a:ext cx="8534400" cy="1507067"/>
          </a:xfrm>
        </p:spPr>
        <p:txBody>
          <a:bodyPr>
            <a:normAutofit/>
          </a:bodyPr>
          <a:lstStyle/>
          <a:p>
            <a: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Introdução</a:t>
            </a:r>
            <a:endParaRPr lang="pt-BR" sz="4400" dirty="0">
              <a:solidFill>
                <a:schemeClr val="bg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684211" y="2540357"/>
            <a:ext cx="10275709" cy="3615267"/>
          </a:xfrm>
        </p:spPr>
        <p:txBody>
          <a:bodyPr>
            <a:normAutofit lnSpcReduction="10000"/>
          </a:bodyPr>
          <a:lstStyle/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Um trabalho científico é um inquérito disciplinado;</a:t>
            </a: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Embora haja consenso sobre a importância da qualidade não há consenso sobre seus critérios;</a:t>
            </a:r>
          </a:p>
          <a:p>
            <a:endParaRPr lang="pt-BR" sz="28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Divergência em grande parte pela tradição de origem dos pesquisadores (QUAN e QUAL).</a:t>
            </a:r>
          </a:p>
          <a:p>
            <a:endParaRPr lang="pt-BR" sz="24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18323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10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685800"/>
            <a:ext cx="8534400" cy="1507067"/>
          </a:xfrm>
        </p:spPr>
        <p:txBody>
          <a:bodyPr>
            <a:normAutofit/>
          </a:bodyPr>
          <a:lstStyle/>
          <a:p>
            <a: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Critérios de qualidade em pesquisas quantitativas</a:t>
            </a:r>
            <a:endParaRPr lang="pt-BR" sz="4400" dirty="0">
              <a:solidFill>
                <a:schemeClr val="bg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684211" y="2540357"/>
            <a:ext cx="10275709" cy="3615267"/>
          </a:xfrm>
        </p:spPr>
        <p:txBody>
          <a:bodyPr>
            <a:noAutofit/>
          </a:bodyPr>
          <a:lstStyle/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Existem algumas dificuldades dentro desta tradição em torno do conceito de validade na literatura;</a:t>
            </a: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Validade da pesquisa: Foca na distinção de validade interna (solidez da pesquisa) e externa (potencialidade pra generalização);</a:t>
            </a:r>
            <a:endParaRPr lang="pt-BR" sz="28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Validade da medição: Foca no quão significativas e apropriadas são as interpretações dos dados 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(?)</a:t>
            </a:r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161114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10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685800"/>
            <a:ext cx="8534400" cy="1507067"/>
          </a:xfrm>
        </p:spPr>
        <p:txBody>
          <a:bodyPr>
            <a:normAutofit/>
          </a:bodyPr>
          <a:lstStyle/>
          <a:p>
            <a: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Confiabilidade</a:t>
            </a:r>
            <a:endParaRPr lang="pt-BR" sz="4400" dirty="0">
              <a:solidFill>
                <a:schemeClr val="bg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684211" y="2540357"/>
            <a:ext cx="10275709" cy="3615267"/>
          </a:xfrm>
        </p:spPr>
        <p:txBody>
          <a:bodyPr>
            <a:noAutofit/>
          </a:bodyPr>
          <a:lstStyle/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Refere-se a capacidade que instrumentos de coleta e procedimentos têm de produzir resultados consistentes em diferentes contextos;</a:t>
            </a:r>
            <a:endParaRPr lang="pt-BR" sz="28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Propriedade </a:t>
            </a:r>
            <a:r>
              <a:rPr lang="pt-BR" sz="2800" dirty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das </a:t>
            </a:r>
            <a:r>
              <a:rPr lang="pt-BR" sz="2800" u="sng" dirty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pontuações</a:t>
            </a:r>
            <a:r>
              <a:rPr lang="pt-BR" sz="2800" dirty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 </a:t>
            </a:r>
            <a:r>
              <a:rPr lang="pt-BR" sz="2800" u="sng" dirty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resultados</a:t>
            </a:r>
            <a:r>
              <a:rPr lang="pt-BR" sz="2800" dirty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obtidos em testes durante a 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pesquisa e não dos instrumentos;</a:t>
            </a: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Duas formas de averiguar: Cálculo da correlação entre 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dois 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conjuntos de resultados ou o alfa de </a:t>
            </a:r>
            <a:r>
              <a:rPr lang="pt-BR" sz="2800" dirty="0" err="1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Cronbach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(</a:t>
            </a:r>
            <a:r>
              <a:rPr lang="pt-BR" sz="2800" dirty="0" err="1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Dorney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2007)</a:t>
            </a:r>
            <a:endParaRPr lang="pt-BR" sz="28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265121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10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685800"/>
            <a:ext cx="8534400" cy="1507067"/>
          </a:xfrm>
        </p:spPr>
        <p:txBody>
          <a:bodyPr>
            <a:normAutofit/>
          </a:bodyPr>
          <a:lstStyle/>
          <a:p>
            <a: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Confiabilidade</a:t>
            </a:r>
            <a:endParaRPr lang="pt-BR" sz="4400" dirty="0">
              <a:solidFill>
                <a:schemeClr val="bg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684211" y="2540357"/>
            <a:ext cx="10275709" cy="3615267"/>
          </a:xfrm>
        </p:spPr>
        <p:txBody>
          <a:bodyPr>
            <a:noAutofit/>
          </a:bodyPr>
          <a:lstStyle/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Confiabilidade do avaliador (</a:t>
            </a:r>
            <a:r>
              <a:rPr lang="pt-BR" sz="2800" i="1" dirty="0" err="1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Interrater</a:t>
            </a:r>
            <a:r>
              <a:rPr lang="pt-BR" sz="2800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x </a:t>
            </a:r>
            <a:r>
              <a:rPr lang="pt-BR" sz="2800" i="1" dirty="0" err="1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Intrarater</a:t>
            </a:r>
            <a:r>
              <a:rPr lang="pt-BR" sz="2800" dirty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); (MACKEY, A.; GASS, 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S, 2005)</a:t>
            </a:r>
          </a:p>
          <a:p>
            <a:r>
              <a:rPr lang="pt-BR" sz="2800" i="1" dirty="0" err="1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Interrater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Quando dois ou mais avaliadores analisam o mesmo conjunto de dados do mesmo modo indicando que se trata do mesmo fenômeno</a:t>
            </a:r>
          </a:p>
          <a:p>
            <a:r>
              <a:rPr lang="pt-BR" sz="2800" i="1" dirty="0" err="1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Intrarater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Quando o mesmo avaliador (pesquisador) faz a avaliação dos dados, em momentos diferentes;</a:t>
            </a:r>
          </a:p>
          <a:p>
            <a:endParaRPr lang="pt-BR" sz="2800" i="1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176354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10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685800"/>
            <a:ext cx="9656576" cy="1507067"/>
          </a:xfrm>
        </p:spPr>
        <p:txBody>
          <a:bodyPr>
            <a:normAutofit fontScale="90000"/>
          </a:bodyPr>
          <a:lstStyle/>
          <a:p>
            <a:r>
              <a:rPr lang="pt-BR" sz="49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Validade de </a:t>
            </a:r>
            <a:r>
              <a:rPr lang="pt-BR" sz="4900" dirty="0" err="1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MEDIção</a:t>
            </a:r>
            <a: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pt-BR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(critério, conteúdo, construto e etc.)</a:t>
            </a:r>
            <a:endParaRPr lang="pt-BR" dirty="0">
              <a:solidFill>
                <a:schemeClr val="bg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684211" y="2540357"/>
            <a:ext cx="10275709" cy="3615267"/>
          </a:xfrm>
        </p:spPr>
        <p:txBody>
          <a:bodyPr>
            <a:noAutofit/>
          </a:bodyPr>
          <a:lstStyle/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“Um teste é válido se ele mede aquilo que é suposto medir”</a:t>
            </a:r>
            <a:endParaRPr lang="pt-BR" sz="28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Inicialmente apresentado como um conjunto de validade dos testes (validade de critério, validade de conteúdo, validade do construto);</a:t>
            </a: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Em 1985 unificados sob o conceito “validade do construto”;</a:t>
            </a:r>
            <a:endParaRPr lang="pt-BR" sz="28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82859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10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685800"/>
            <a:ext cx="9656576" cy="1507067"/>
          </a:xfrm>
        </p:spPr>
        <p:txBody>
          <a:bodyPr>
            <a:normAutofit fontScale="90000"/>
          </a:bodyPr>
          <a:lstStyle/>
          <a:p>
            <a:r>
              <a:rPr lang="pt-BR" sz="49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Validade de </a:t>
            </a:r>
            <a:r>
              <a:rPr lang="pt-BR" sz="4900" dirty="0" err="1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MEDIção</a:t>
            </a:r>
            <a: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pt-BR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(critério, conteúdo, construto e etc.)</a:t>
            </a:r>
            <a:endParaRPr lang="pt-BR" dirty="0">
              <a:solidFill>
                <a:schemeClr val="bg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684211" y="2540357"/>
            <a:ext cx="10275709" cy="3615267"/>
          </a:xfrm>
        </p:spPr>
        <p:txBody>
          <a:bodyPr>
            <a:noAutofit/>
          </a:bodyPr>
          <a:lstStyle/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 uma qualidade da </a:t>
            </a:r>
            <a:r>
              <a:rPr lang="pt-BR" sz="2800" u="sng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interpretação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 não do instrumento de medida ou do resultado propriamente dito;</a:t>
            </a: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Não existe validade perfeita. No máximo elas consistem em resultados mais plausíveis que outros;</a:t>
            </a: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Específica a uma situação particular e não sendo facilmente transferível a outro contexto (???);</a:t>
            </a: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 uma concepção unitária que pode ser embasada em diferentes tipos de evidências;</a:t>
            </a:r>
            <a:endParaRPr lang="pt-BR" sz="28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177777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10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10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685800"/>
            <a:ext cx="9656576" cy="1507067"/>
          </a:xfrm>
        </p:spPr>
        <p:txBody>
          <a:bodyPr>
            <a:normAutofit/>
          </a:bodyPr>
          <a:lstStyle/>
          <a:p>
            <a: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Validade da pesquisa</a:t>
            </a:r>
            <a:endParaRPr lang="pt-BR" dirty="0">
              <a:solidFill>
                <a:schemeClr val="bg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684211" y="2540357"/>
            <a:ext cx="10275709" cy="3615267"/>
          </a:xfrm>
        </p:spPr>
        <p:txBody>
          <a:bodyPr>
            <a:noAutofit/>
          </a:bodyPr>
          <a:lstStyle/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 um conceito mais amplo do que a validade da medição pois envolve toda a pesquisa;</a:t>
            </a: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Há duas categorias de validade da pesquisa: Validade Interna e Validade Externa;</a:t>
            </a: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92152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685800"/>
            <a:ext cx="9656576" cy="1507067"/>
          </a:xfrm>
        </p:spPr>
        <p:txBody>
          <a:bodyPr>
            <a:normAutofit/>
          </a:bodyPr>
          <a:lstStyle/>
          <a:p>
            <a:r>
              <a:rPr lang="pt-BR" sz="4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Validade da pesquisa</a:t>
            </a:r>
            <a:endParaRPr lang="pt-BR" dirty="0">
              <a:solidFill>
                <a:schemeClr val="bg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684211" y="2540357"/>
            <a:ext cx="10275709" cy="3615267"/>
          </a:xfrm>
        </p:spPr>
        <p:txBody>
          <a:bodyPr>
            <a:noAutofit/>
          </a:bodyPr>
          <a:lstStyle/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Validade interna diz respeito a relação estabelecida entre as variáveis dependentes e independentes avaliadas na 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pesquisa. Verifica se ela </a:t>
            </a:r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procede de fato;</a:t>
            </a:r>
          </a:p>
          <a:p>
            <a:endParaRPr lang="pt-BR" sz="2800" dirty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Variáveis independentes: Variáveis que são a causa ou origem do fenômeno estudado;</a:t>
            </a: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pt-BR" sz="28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Variáveis dependente: Variáveis que expressam o fenômeno estudado: </a:t>
            </a:r>
          </a:p>
          <a:p>
            <a:endParaRPr lang="pt-BR" sz="2800" dirty="0" smtClean="0">
              <a:solidFill>
                <a:schemeClr val="bg1">
                  <a:lumMod val="95000"/>
                  <a:lumOff val="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8002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theme/theme1.xml><?xml version="1.0" encoding="utf-8"?>
<a:theme xmlns:a="http://schemas.openxmlformats.org/drawingml/2006/main" name="Fatia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493</TotalTime>
  <Words>513</Words>
  <Application>Microsoft Office PowerPoint</Application>
  <PresentationFormat>Widescreen</PresentationFormat>
  <Paragraphs>59</Paragraphs>
  <Slides>12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12</vt:i4>
      </vt:variant>
    </vt:vector>
  </HeadingPairs>
  <TitlesOfParts>
    <vt:vector size="17" baseType="lpstr">
      <vt:lpstr>Arial</vt:lpstr>
      <vt:lpstr>Century Gothic</vt:lpstr>
      <vt:lpstr>Times New Roman</vt:lpstr>
      <vt:lpstr>Wingdings 3</vt:lpstr>
      <vt:lpstr>Fatia</vt:lpstr>
      <vt:lpstr>Critérios de validade: Validade interna, validade externa, validade do construto e confiabilidade em pesquisa Quantitativas </vt:lpstr>
      <vt:lpstr>Introdução</vt:lpstr>
      <vt:lpstr>Critérios de qualidade em pesquisas quantitativas</vt:lpstr>
      <vt:lpstr>Confiabilidade</vt:lpstr>
      <vt:lpstr>Confiabilidade</vt:lpstr>
      <vt:lpstr>Validade de MEDIção (critério, conteúdo, construto e etc.)</vt:lpstr>
      <vt:lpstr>Validade de MEDIção (critério, conteúdo, construto e etc.)</vt:lpstr>
      <vt:lpstr>Validade da pesquisa</vt:lpstr>
      <vt:lpstr>Validade da pesquisa</vt:lpstr>
      <vt:lpstr>Validade da pesquisa</vt:lpstr>
      <vt:lpstr>Principais ameaças a validade</vt:lpstr>
      <vt:lpstr>Principais ameaças a validade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Critérios de validade: Validade interna, validade externa, validade do construto e confiabilidade em pesquisa qualitativas</dc:title>
  <dc:creator>Luan</dc:creator>
  <cp:lastModifiedBy>Luan</cp:lastModifiedBy>
  <cp:revision>27</cp:revision>
  <dcterms:created xsi:type="dcterms:W3CDTF">2015-06-24T10:31:16Z</dcterms:created>
  <dcterms:modified xsi:type="dcterms:W3CDTF">2015-07-01T14:53:42Z</dcterms:modified>
</cp:coreProperties>
</file>

<file path=docProps/thumbnail.jpeg>
</file>